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notesMasterIdLst>
    <p:notesMasterId r:id="rId23"/>
  </p:notesMasterIdLst>
  <p:sldIdLst>
    <p:sldId id="257" r:id="rId3"/>
    <p:sldId id="271" r:id="rId4"/>
    <p:sldId id="256" r:id="rId5"/>
    <p:sldId id="261" r:id="rId6"/>
    <p:sldId id="270" r:id="rId7"/>
    <p:sldId id="2147483646" r:id="rId8"/>
    <p:sldId id="264" r:id="rId9"/>
    <p:sldId id="273" r:id="rId10"/>
    <p:sldId id="274" r:id="rId11"/>
    <p:sldId id="275" r:id="rId12"/>
    <p:sldId id="263" r:id="rId13"/>
    <p:sldId id="266" r:id="rId14"/>
    <p:sldId id="269" r:id="rId15"/>
    <p:sldId id="258" r:id="rId16"/>
    <p:sldId id="2147483647" r:id="rId17"/>
    <p:sldId id="276" r:id="rId18"/>
    <p:sldId id="278" r:id="rId19"/>
    <p:sldId id="279" r:id="rId20"/>
    <p:sldId id="2147483390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8219AE-0B51-2D57-0A22-07FBD10A2FE8}" name="Abhinav Sharma" initials="AS" userId="S::Abhinav.Sharma14@in.ey.com::bc9fe219-9963-4c18-9cb7-7485dba27526" providerId="AD"/>
  <p188:author id="{1D1FA4B9-3089-9E18-5532-784B99A2A12B}" name="Domela W Bhutia" initials="DB" userId="S::Domela.Bhutia@in.ey.com::28486a08-57d0-437a-8cd8-4a4e99d1fee3" providerId="AD"/>
  <p188:author id="{88F254CC-1EB9-8540-24B2-0C2C5367E91F}" name="Adimulam N Kumar" initials="AK" userId="S::nagapavan.adimulam@in.ey.com::a87a6e3d-d256-4b9b-9b80-9ab4c57b84bd" providerId="AD"/>
  <p188:author id="{975147D5-CC7B-9A3B-EE9A-B975E9219C4C}" name="Hardeep S Chhabra" initials="HC" userId="S::Hardeep.Chhabra@in.ey.com::d5314a15-5f1d-4122-8f8e-e4a34ede4e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CE5"/>
    <a:srgbClr val="EC1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DE725-2C34-49C3-A169-F2139A7C31A2}" v="5" dt="2026-06-09T11:34:52.378"/>
    <p1510:client id="{6E272701-E814-40D4-BB3C-7B6314711F41}" v="417" dt="2026-06-10T08:52:22.227"/>
    <p1510:client id="{A8AC1142-EE47-4F28-B18F-BB28F3BB2823}" v="265" dt="2026-06-10T11:21:01.806"/>
    <p1510:client id="{B957571F-74A6-4ABF-842B-A0796C738054}" v="32" dt="2026-06-10T07:58:26.347"/>
    <p1510:client id="{C43257BF-4B1C-428A-A929-C8544C082FED}" v="888" dt="2026-06-10T11:10:14.363"/>
    <p1510:client id="{D8AB2F2F-8CA6-49C0-813E-6DAC4F6F89DE}" v="9" dt="2026-06-09T12:04:21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un Sharma" userId="c1d835d0-1707-4dfd-adb2-be2681f69677" providerId="ADAL" clId="{E5E253F9-91F3-41F4-A566-8D6B65CBD86A}"/>
    <pc:docChg chg="undo custSel addSld delSld modSld sldOrd">
      <pc:chgData name="Tarun Sharma" userId="c1d835d0-1707-4dfd-adb2-be2681f69677" providerId="ADAL" clId="{E5E253F9-91F3-41F4-A566-8D6B65CBD86A}" dt="2026-06-10T11:10:09.053" v="915" actId="20577"/>
      <pc:docMkLst>
        <pc:docMk/>
      </pc:docMkLst>
      <pc:sldChg chg="modSp mod">
        <pc:chgData name="Tarun Sharma" userId="c1d835d0-1707-4dfd-adb2-be2681f69677" providerId="ADAL" clId="{E5E253F9-91F3-41F4-A566-8D6B65CBD86A}" dt="2026-06-10T10:44:45.308" v="733" actId="255"/>
        <pc:sldMkLst>
          <pc:docMk/>
          <pc:sldMk cId="3506601412" sldId="256"/>
        </pc:sldMkLst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5" creationId="{96FCBD21-0140-7EAF-367C-71515939454B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7" creationId="{235AD05F-8FB7-24DA-F2D7-672B6C9B4BC1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8" creationId="{9AE38ACE-4BA3-ABFD-58F9-29B5A3B2FF86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12" creationId="{D3928718-F91E-D0AB-37B5-AFC6D04F6EB9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13" creationId="{B1389148-4AD8-6E0A-37D3-F27BB18B2A13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14" creationId="{1F8FDF43-F001-F8CD-CB14-D934A22C1B6C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16" creationId="{1EFAED66-B2E2-7E12-FA8F-83EFA2D812CC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17" creationId="{9BFD45B7-DE09-1828-EB92-1DDFB3C367E5}"/>
          </ac:spMkLst>
        </pc:spChg>
        <pc:spChg chg="mod">
          <ac:chgData name="Tarun Sharma" userId="c1d835d0-1707-4dfd-adb2-be2681f69677" providerId="ADAL" clId="{E5E253F9-91F3-41F4-A566-8D6B65CBD86A}" dt="2026-06-10T10:44:45.308" v="733" actId="255"/>
          <ac:spMkLst>
            <pc:docMk/>
            <pc:sldMk cId="3506601412" sldId="256"/>
            <ac:spMk id="31" creationId="{76C2E1E0-48F7-B751-2B88-0B0344A844F6}"/>
          </ac:spMkLst>
        </pc:spChg>
        <pc:spChg chg="mod">
          <ac:chgData name="Tarun Sharma" userId="c1d835d0-1707-4dfd-adb2-be2681f69677" providerId="ADAL" clId="{E5E253F9-91F3-41F4-A566-8D6B65CBD86A}" dt="2026-06-10T10:44:19.325" v="731" actId="255"/>
          <ac:spMkLst>
            <pc:docMk/>
            <pc:sldMk cId="3506601412" sldId="256"/>
            <ac:spMk id="34" creationId="{481EA3FC-75BC-B2E1-BF43-58EF954DD7AF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36" creationId="{72CC3B5D-3047-1093-25D2-9E216A0CA34F}"/>
          </ac:spMkLst>
        </pc:spChg>
        <pc:spChg chg="mod">
          <ac:chgData name="Tarun Sharma" userId="c1d835d0-1707-4dfd-adb2-be2681f69677" providerId="ADAL" clId="{E5E253F9-91F3-41F4-A566-8D6B65CBD86A}" dt="2026-06-10T10:44:38.664" v="732" actId="255"/>
          <ac:spMkLst>
            <pc:docMk/>
            <pc:sldMk cId="3506601412" sldId="256"/>
            <ac:spMk id="37" creationId="{12BB9BD0-F366-65AC-524E-B9F9A50A0D74}"/>
          </ac:spMkLst>
        </pc:spChg>
      </pc:sldChg>
      <pc:sldChg chg="ord">
        <pc:chgData name="Tarun Sharma" userId="c1d835d0-1707-4dfd-adb2-be2681f69677" providerId="ADAL" clId="{E5E253F9-91F3-41F4-A566-8D6B65CBD86A}" dt="2026-06-10T11:04:35.933" v="882"/>
        <pc:sldMkLst>
          <pc:docMk/>
          <pc:sldMk cId="3854731068" sldId="258"/>
        </pc:sldMkLst>
      </pc:sldChg>
      <pc:sldChg chg="modSp del mod">
        <pc:chgData name="Tarun Sharma" userId="c1d835d0-1707-4dfd-adb2-be2681f69677" providerId="ADAL" clId="{E5E253F9-91F3-41F4-A566-8D6B65CBD86A}" dt="2026-06-10T11:04:26.537" v="880" actId="47"/>
        <pc:sldMkLst>
          <pc:docMk/>
          <pc:sldMk cId="4292867840" sldId="259"/>
        </pc:sldMkLst>
        <pc:spChg chg="mod">
          <ac:chgData name="Tarun Sharma" userId="c1d835d0-1707-4dfd-adb2-be2681f69677" providerId="ADAL" clId="{E5E253F9-91F3-41F4-A566-8D6B65CBD86A}" dt="2026-06-10T06:42:37.446" v="397" actId="20577"/>
          <ac:spMkLst>
            <pc:docMk/>
            <pc:sldMk cId="4292867840" sldId="259"/>
            <ac:spMk id="8" creationId="{C44EC60D-8B67-A3F3-F4F9-DD45B265D1FF}"/>
          </ac:spMkLst>
        </pc:spChg>
      </pc:sldChg>
      <pc:sldChg chg="del">
        <pc:chgData name="Tarun Sharma" userId="c1d835d0-1707-4dfd-adb2-be2681f69677" providerId="ADAL" clId="{E5E253F9-91F3-41F4-A566-8D6B65CBD86A}" dt="2026-06-10T05:49:04.591" v="121" actId="47"/>
        <pc:sldMkLst>
          <pc:docMk/>
          <pc:sldMk cId="77223120" sldId="260"/>
        </pc:sldMkLst>
      </pc:sldChg>
      <pc:sldChg chg="modSp add del mod">
        <pc:chgData name="Tarun Sharma" userId="c1d835d0-1707-4dfd-adb2-be2681f69677" providerId="ADAL" clId="{E5E253F9-91F3-41F4-A566-8D6B65CBD86A}" dt="2026-06-10T06:53:49.624" v="520" actId="47"/>
        <pc:sldMkLst>
          <pc:docMk/>
          <pc:sldMk cId="317227814" sldId="260"/>
        </pc:sldMkLst>
        <pc:spChg chg="mod">
          <ac:chgData name="Tarun Sharma" userId="c1d835d0-1707-4dfd-adb2-be2681f69677" providerId="ADAL" clId="{E5E253F9-91F3-41F4-A566-8D6B65CBD86A}" dt="2026-06-10T06:28:58.561" v="263" actId="20577"/>
          <ac:spMkLst>
            <pc:docMk/>
            <pc:sldMk cId="317227814" sldId="260"/>
            <ac:spMk id="2" creationId="{E5790D4B-A814-26B0-5506-01C594F9446F}"/>
          </ac:spMkLst>
        </pc:spChg>
      </pc:sldChg>
      <pc:sldChg chg="addSp delSp add del mod">
        <pc:chgData name="Tarun Sharma" userId="c1d835d0-1707-4dfd-adb2-be2681f69677" providerId="ADAL" clId="{E5E253F9-91F3-41F4-A566-8D6B65CBD86A}" dt="2026-06-10T10:52:02.086" v="753" actId="2890"/>
        <pc:sldMkLst>
          <pc:docMk/>
          <pc:sldMk cId="3333106114" sldId="260"/>
        </pc:sldMkLst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3" creationId="{B6AB54A8-FF86-CE5F-D819-E5EEE87DDDBE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15" creationId="{1A582AC1-CD68-FBEE-21D9-0292D5852779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18" creationId="{4224C1DD-955F-2D21-86A0-BE4BEA63EB11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19" creationId="{285C9053-0BBD-6755-5FD1-B6A526BE1BA0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20" creationId="{740D5118-DA5D-F2AF-2A01-2439979ECA81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22" creationId="{8C7799BD-6AB8-ABA8-10C1-1272D5FE343C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23" creationId="{F6381E2B-9C8B-B629-825A-B635B534E26F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26" creationId="{9A297AC0-D4A0-8A32-EC88-79132591A695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56" creationId="{72F3CB48-8497-F36C-327E-0899CF5FB8A0}"/>
          </ac:spMkLst>
        </pc:spChg>
        <pc:spChg chg="add del">
          <ac:chgData name="Tarun Sharma" userId="c1d835d0-1707-4dfd-adb2-be2681f69677" providerId="ADAL" clId="{E5E253F9-91F3-41F4-A566-8D6B65CBD86A}" dt="2026-06-10T10:52:01.591" v="752" actId="478"/>
          <ac:spMkLst>
            <pc:docMk/>
            <pc:sldMk cId="3333106114" sldId="260"/>
            <ac:spMk id="59" creationId="{D0E41FA8-DC57-3DA2-3045-A0CB48EA17B1}"/>
          </ac:spMkLst>
        </pc:spChg>
      </pc:sldChg>
      <pc:sldChg chg="delSp modSp mod">
        <pc:chgData name="Tarun Sharma" userId="c1d835d0-1707-4dfd-adb2-be2681f69677" providerId="ADAL" clId="{E5E253F9-91F3-41F4-A566-8D6B65CBD86A}" dt="2026-06-10T11:06:27.073" v="896" actId="20577"/>
        <pc:sldMkLst>
          <pc:docMk/>
          <pc:sldMk cId="1615915460" sldId="261"/>
        </pc:sldMkLst>
        <pc:spChg chg="mod">
          <ac:chgData name="Tarun Sharma" userId="c1d835d0-1707-4dfd-adb2-be2681f69677" providerId="ADAL" clId="{E5E253F9-91F3-41F4-A566-8D6B65CBD86A}" dt="2026-06-10T11:06:27.073" v="896" actId="20577"/>
          <ac:spMkLst>
            <pc:docMk/>
            <pc:sldMk cId="1615915460" sldId="261"/>
            <ac:spMk id="3" creationId="{ADF9A853-57CB-E9ED-7906-5A7184CBF08B}"/>
          </ac:spMkLst>
        </pc:spChg>
        <pc:spChg chg="mod">
          <ac:chgData name="Tarun Sharma" userId="c1d835d0-1707-4dfd-adb2-be2681f69677" providerId="ADAL" clId="{E5E253F9-91F3-41F4-A566-8D6B65CBD86A}" dt="2026-06-10T11:06:24.084" v="894" actId="20577"/>
          <ac:spMkLst>
            <pc:docMk/>
            <pc:sldMk cId="1615915460" sldId="261"/>
            <ac:spMk id="5" creationId="{B052A8AA-67BF-4F41-4BF5-50848E24E089}"/>
          </ac:spMkLst>
        </pc:spChg>
        <pc:spChg chg="del mod">
          <ac:chgData name="Tarun Sharma" userId="c1d835d0-1707-4dfd-adb2-be2681f69677" providerId="ADAL" clId="{E5E253F9-91F3-41F4-A566-8D6B65CBD86A}" dt="2026-06-10T11:06:18.708" v="889" actId="478"/>
          <ac:spMkLst>
            <pc:docMk/>
            <pc:sldMk cId="1615915460" sldId="261"/>
            <ac:spMk id="10" creationId="{87F4225A-3A55-14BD-D3B1-8BEA1D0E8D88}"/>
          </ac:spMkLst>
        </pc:spChg>
      </pc:sldChg>
      <pc:sldChg chg="del mod modShow">
        <pc:chgData name="Tarun Sharma" userId="c1d835d0-1707-4dfd-adb2-be2681f69677" providerId="ADAL" clId="{E5E253F9-91F3-41F4-A566-8D6B65CBD86A}" dt="2026-06-10T08:09:08.581" v="687" actId="47"/>
        <pc:sldMkLst>
          <pc:docMk/>
          <pc:sldMk cId="3252573749" sldId="261"/>
        </pc:sldMkLst>
      </pc:sldChg>
      <pc:sldChg chg="del mod modShow">
        <pc:chgData name="Tarun Sharma" userId="c1d835d0-1707-4dfd-adb2-be2681f69677" providerId="ADAL" clId="{E5E253F9-91F3-41F4-A566-8D6B65CBD86A}" dt="2026-06-10T05:38:58.697" v="11" actId="2696"/>
        <pc:sldMkLst>
          <pc:docMk/>
          <pc:sldMk cId="83224200" sldId="262"/>
        </pc:sldMkLst>
      </pc:sldChg>
      <pc:sldChg chg="del">
        <pc:chgData name="Tarun Sharma" userId="c1d835d0-1707-4dfd-adb2-be2681f69677" providerId="ADAL" clId="{E5E253F9-91F3-41F4-A566-8D6B65CBD86A}" dt="2026-06-10T06:50:53.606" v="449" actId="47"/>
        <pc:sldMkLst>
          <pc:docMk/>
          <pc:sldMk cId="884284410" sldId="262"/>
        </pc:sldMkLst>
      </pc:sldChg>
      <pc:sldChg chg="delSp modSp add mod ord">
        <pc:chgData name="Tarun Sharma" userId="c1d835d0-1707-4dfd-adb2-be2681f69677" providerId="ADAL" clId="{E5E253F9-91F3-41F4-A566-8D6B65CBD86A}" dt="2026-06-10T10:50:02.847" v="743" actId="113"/>
        <pc:sldMkLst>
          <pc:docMk/>
          <pc:sldMk cId="2540248888" sldId="263"/>
        </pc:sldMkLst>
        <pc:spChg chg="mod">
          <ac:chgData name="Tarun Sharma" userId="c1d835d0-1707-4dfd-adb2-be2681f69677" providerId="ADAL" clId="{E5E253F9-91F3-41F4-A566-8D6B65CBD86A}" dt="2026-06-10T08:07:55.421" v="663" actId="20577"/>
          <ac:spMkLst>
            <pc:docMk/>
            <pc:sldMk cId="2540248888" sldId="263"/>
            <ac:spMk id="2" creationId="{8C942B2E-26B2-3431-32B1-1475850D1FD6}"/>
          </ac:spMkLst>
        </pc:spChg>
        <pc:spChg chg="mod">
          <ac:chgData name="Tarun Sharma" userId="c1d835d0-1707-4dfd-adb2-be2681f69677" providerId="ADAL" clId="{E5E253F9-91F3-41F4-A566-8D6B65CBD86A}" dt="2026-06-10T10:49:57.927" v="742" actId="255"/>
          <ac:spMkLst>
            <pc:docMk/>
            <pc:sldMk cId="2540248888" sldId="263"/>
            <ac:spMk id="3" creationId="{1FF924F6-20D2-0921-1D0A-2A65A1567282}"/>
          </ac:spMkLst>
        </pc:spChg>
        <pc:spChg chg="mod">
          <ac:chgData name="Tarun Sharma" userId="c1d835d0-1707-4dfd-adb2-be2681f69677" providerId="ADAL" clId="{E5E253F9-91F3-41F4-A566-8D6B65CBD86A}" dt="2026-06-10T10:47:19.712" v="736" actId="255"/>
          <ac:spMkLst>
            <pc:docMk/>
            <pc:sldMk cId="2540248888" sldId="263"/>
            <ac:spMk id="4" creationId="{2397EF36-0FFE-2C05-F0AF-87BD60FC6152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4" creationId="{A9D2754D-5B13-92CD-E350-663C2C57921C}"/>
          </ac:spMkLst>
        </pc:spChg>
        <pc:spChg chg="mod">
          <ac:chgData name="Tarun Sharma" userId="c1d835d0-1707-4dfd-adb2-be2681f69677" providerId="ADAL" clId="{E5E253F9-91F3-41F4-A566-8D6B65CBD86A}" dt="2026-06-10T10:49:57.927" v="742" actId="255"/>
          <ac:spMkLst>
            <pc:docMk/>
            <pc:sldMk cId="2540248888" sldId="263"/>
            <ac:spMk id="5" creationId="{0A34A6D3-7252-D808-D35B-AACBE81C22F2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5" creationId="{3A5BBFDC-ED1E-46CD-04CE-FEB5C0E598DC}"/>
          </ac:spMkLst>
        </pc:spChg>
        <pc:spChg chg="mod">
          <ac:chgData name="Tarun Sharma" userId="c1d835d0-1707-4dfd-adb2-be2681f69677" providerId="ADAL" clId="{E5E253F9-91F3-41F4-A566-8D6B65CBD86A}" dt="2026-06-10T10:47:19.712" v="736" actId="255"/>
          <ac:spMkLst>
            <pc:docMk/>
            <pc:sldMk cId="2540248888" sldId="263"/>
            <ac:spMk id="6" creationId="{5857E9B4-F56C-AACB-6C4A-016CFDC2D357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7" creationId="{1DE3F7E1-93A0-0786-1E14-DE0286DB12D6}"/>
          </ac:spMkLst>
        </pc:spChg>
        <pc:spChg chg="mod">
          <ac:chgData name="Tarun Sharma" userId="c1d835d0-1707-4dfd-adb2-be2681f69677" providerId="ADAL" clId="{E5E253F9-91F3-41F4-A566-8D6B65CBD86A}" dt="2026-06-10T10:49:57.927" v="742" actId="255"/>
          <ac:spMkLst>
            <pc:docMk/>
            <pc:sldMk cId="2540248888" sldId="263"/>
            <ac:spMk id="7" creationId="{47850B01-CC93-2F22-1655-C8DCD32AB59B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8" creationId="{B4F8575A-3282-227A-AAD5-80749C60CE83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9" creationId="{7E183DA2-CEB6-E901-EFE3-3022EB0E403D}"/>
          </ac:spMkLst>
        </pc:spChg>
        <pc:spChg chg="mod">
          <ac:chgData name="Tarun Sharma" userId="c1d835d0-1707-4dfd-adb2-be2681f69677" providerId="ADAL" clId="{E5E253F9-91F3-41F4-A566-8D6B65CBD86A}" dt="2026-06-10T10:49:57.927" v="742" actId="255"/>
          <ac:spMkLst>
            <pc:docMk/>
            <pc:sldMk cId="2540248888" sldId="263"/>
            <ac:spMk id="9" creationId="{82B293DD-5CAA-79C6-B82C-412185303BBA}"/>
          </ac:spMkLst>
        </pc:spChg>
        <pc:spChg chg="mod">
          <ac:chgData name="Tarun Sharma" userId="c1d835d0-1707-4dfd-adb2-be2681f69677" providerId="ADAL" clId="{E5E253F9-91F3-41F4-A566-8D6B65CBD86A}" dt="2026-06-10T10:49:57.927" v="742" actId="255"/>
          <ac:spMkLst>
            <pc:docMk/>
            <pc:sldMk cId="2540248888" sldId="263"/>
            <ac:spMk id="10" creationId="{3104C97B-A224-AC7F-3127-EC8EF28E013B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10" creationId="{D7FF21A0-E1A9-5DC4-92FD-CB05A8DDCA69}"/>
          </ac:spMkLst>
        </pc:spChg>
        <pc:spChg chg="mod">
          <ac:chgData name="Tarun Sharma" userId="c1d835d0-1707-4dfd-adb2-be2681f69677" providerId="ADAL" clId="{E5E253F9-91F3-41F4-A566-8D6B65CBD86A}" dt="2026-06-10T10:47:19.712" v="736" actId="255"/>
          <ac:spMkLst>
            <pc:docMk/>
            <pc:sldMk cId="2540248888" sldId="263"/>
            <ac:spMk id="11" creationId="{795CAA6C-4A32-8FB3-0E78-EF7D4F476445}"/>
          </ac:spMkLst>
        </pc:spChg>
        <pc:spChg chg="del">
          <ac:chgData name="Tarun Sharma" userId="c1d835d0-1707-4dfd-adb2-be2681f69677" providerId="ADAL" clId="{E5E253F9-91F3-41F4-A566-8D6B65CBD86A}" dt="2026-06-10T06:48:20.180" v="416" actId="478"/>
          <ac:spMkLst>
            <pc:docMk/>
            <pc:sldMk cId="2540248888" sldId="263"/>
            <ac:spMk id="11" creationId="{F70648FD-5C75-61A5-23D6-6DB0E2E967BA}"/>
          </ac:spMkLst>
        </pc:spChg>
        <pc:spChg chg="mod">
          <ac:chgData name="Tarun Sharma" userId="c1d835d0-1707-4dfd-adb2-be2681f69677" providerId="ADAL" clId="{E5E253F9-91F3-41F4-A566-8D6B65CBD86A}" dt="2026-06-10T10:50:02.847" v="743" actId="113"/>
          <ac:spMkLst>
            <pc:docMk/>
            <pc:sldMk cId="2540248888" sldId="263"/>
            <ac:spMk id="12" creationId="{3DECB558-9CD1-4F3B-94B1-F34C48A8D893}"/>
          </ac:spMkLst>
        </pc:spChg>
        <pc:graphicFrameChg chg="del">
          <ac:chgData name="Tarun Sharma" userId="c1d835d0-1707-4dfd-adb2-be2681f69677" providerId="ADAL" clId="{E5E253F9-91F3-41F4-A566-8D6B65CBD86A}" dt="2026-06-10T06:48:20.180" v="416" actId="478"/>
          <ac:graphicFrameMkLst>
            <pc:docMk/>
            <pc:sldMk cId="2540248888" sldId="263"/>
            <ac:graphicFrameMk id="12" creationId="{D2490106-1C58-2B6B-FCCE-35709E6E6E98}"/>
          </ac:graphicFrameMkLst>
        </pc:graphicFrameChg>
      </pc:sldChg>
      <pc:sldChg chg="del mod modShow">
        <pc:chgData name="Tarun Sharma" userId="c1d835d0-1707-4dfd-adb2-be2681f69677" providerId="ADAL" clId="{E5E253F9-91F3-41F4-A566-8D6B65CBD86A}" dt="2026-06-10T05:38:58.697" v="11" actId="2696"/>
        <pc:sldMkLst>
          <pc:docMk/>
          <pc:sldMk cId="2631401255" sldId="263"/>
        </pc:sldMkLst>
      </pc:sldChg>
      <pc:sldChg chg="addSp delSp modSp mod">
        <pc:chgData name="Tarun Sharma" userId="c1d835d0-1707-4dfd-adb2-be2681f69677" providerId="ADAL" clId="{E5E253F9-91F3-41F4-A566-8D6B65CBD86A}" dt="2026-06-10T08:12:52.076" v="711" actId="1076"/>
        <pc:sldMkLst>
          <pc:docMk/>
          <pc:sldMk cId="3718718956" sldId="264"/>
        </pc:sldMkLst>
        <pc:graphicFrameChg chg="del">
          <ac:chgData name="Tarun Sharma" userId="c1d835d0-1707-4dfd-adb2-be2681f69677" providerId="ADAL" clId="{E5E253F9-91F3-41F4-A566-8D6B65CBD86A}" dt="2026-06-10T08:11:41.129" v="694" actId="478"/>
          <ac:graphicFrameMkLst>
            <pc:docMk/>
            <pc:sldMk cId="3718718956" sldId="264"/>
            <ac:graphicFrameMk id="4" creationId="{864876CA-A03C-8FDD-BC0C-9E93AF19E54E}"/>
          </ac:graphicFrameMkLst>
        </pc:graphicFrameChg>
        <pc:graphicFrameChg chg="del">
          <ac:chgData name="Tarun Sharma" userId="c1d835d0-1707-4dfd-adb2-be2681f69677" providerId="ADAL" clId="{E5E253F9-91F3-41F4-A566-8D6B65CBD86A}" dt="2026-06-10T08:11:39.143" v="693" actId="478"/>
          <ac:graphicFrameMkLst>
            <pc:docMk/>
            <pc:sldMk cId="3718718956" sldId="264"/>
            <ac:graphicFrameMk id="7" creationId="{F56F1856-4A60-94C3-8D65-542DFF26CB2C}"/>
          </ac:graphicFrameMkLst>
        </pc:graphicFrameChg>
        <pc:graphicFrameChg chg="add del mod modGraphic">
          <ac:chgData name="Tarun Sharma" userId="c1d835d0-1707-4dfd-adb2-be2681f69677" providerId="ADAL" clId="{E5E253F9-91F3-41F4-A566-8D6B65CBD86A}" dt="2026-06-10T08:12:09.553" v="698" actId="27309"/>
          <ac:graphicFrameMkLst>
            <pc:docMk/>
            <pc:sldMk cId="3718718956" sldId="264"/>
            <ac:graphicFrameMk id="18" creationId="{98469FE4-FD7B-523B-F546-96B341321097}"/>
          </ac:graphicFrameMkLst>
        </pc:graphicFrameChg>
        <pc:graphicFrameChg chg="add mod modGraphic">
          <ac:chgData name="Tarun Sharma" userId="c1d835d0-1707-4dfd-adb2-be2681f69677" providerId="ADAL" clId="{E5E253F9-91F3-41F4-A566-8D6B65CBD86A}" dt="2026-06-10T08:12:28.366" v="703" actId="1076"/>
          <ac:graphicFrameMkLst>
            <pc:docMk/>
            <pc:sldMk cId="3718718956" sldId="264"/>
            <ac:graphicFrameMk id="20" creationId="{E3A1D07C-A35D-4A4E-0107-ED641EBACCC5}"/>
          </ac:graphicFrameMkLst>
        </pc:graphicFrameChg>
        <pc:graphicFrameChg chg="add mod modGraphic">
          <ac:chgData name="Tarun Sharma" userId="c1d835d0-1707-4dfd-adb2-be2681f69677" providerId="ADAL" clId="{E5E253F9-91F3-41F4-A566-8D6B65CBD86A}" dt="2026-06-10T08:12:52.076" v="711" actId="1076"/>
          <ac:graphicFrameMkLst>
            <pc:docMk/>
            <pc:sldMk cId="3718718956" sldId="264"/>
            <ac:graphicFrameMk id="22" creationId="{E5238F5F-89B9-F82E-F237-05B066C33F9B}"/>
          </ac:graphicFrameMkLst>
        </pc:graphicFrameChg>
      </pc:sldChg>
      <pc:sldChg chg="del">
        <pc:chgData name="Tarun Sharma" userId="c1d835d0-1707-4dfd-adb2-be2681f69677" providerId="ADAL" clId="{E5E253F9-91F3-41F4-A566-8D6B65CBD86A}" dt="2026-06-10T06:44:16.761" v="398" actId="47"/>
        <pc:sldMkLst>
          <pc:docMk/>
          <pc:sldMk cId="3220769294" sldId="265"/>
        </pc:sldMkLst>
      </pc:sldChg>
      <pc:sldChg chg="addSp delSp modSp mod">
        <pc:chgData name="Tarun Sharma" userId="c1d835d0-1707-4dfd-adb2-be2681f69677" providerId="ADAL" clId="{E5E253F9-91F3-41F4-A566-8D6B65CBD86A}" dt="2026-06-10T08:11:13.931" v="692" actId="14100"/>
        <pc:sldMkLst>
          <pc:docMk/>
          <pc:sldMk cId="1804876644" sldId="266"/>
        </pc:sldMkLst>
        <pc:spChg chg="mod">
          <ac:chgData name="Tarun Sharma" userId="c1d835d0-1707-4dfd-adb2-be2681f69677" providerId="ADAL" clId="{E5E253F9-91F3-41F4-A566-8D6B65CBD86A}" dt="2026-06-10T08:02:00.404" v="603" actId="20577"/>
          <ac:spMkLst>
            <pc:docMk/>
            <pc:sldMk cId="1804876644" sldId="266"/>
            <ac:spMk id="2" creationId="{7135518C-856F-DAB9-013C-36DD0680433C}"/>
          </ac:spMkLst>
        </pc:spChg>
        <pc:spChg chg="add mod">
          <ac:chgData name="Tarun Sharma" userId="c1d835d0-1707-4dfd-adb2-be2681f69677" providerId="ADAL" clId="{E5E253F9-91F3-41F4-A566-8D6B65CBD86A}" dt="2026-06-10T08:10:55.276" v="691" actId="20577"/>
          <ac:spMkLst>
            <pc:docMk/>
            <pc:sldMk cId="1804876644" sldId="266"/>
            <ac:spMk id="3" creationId="{696D2C93-F6B2-2973-A6CC-35AED72D2398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4" creationId="{B7FD52EF-8D34-0179-FB23-E1EC3BE77539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13" creationId="{6959E4CF-15E6-C6CD-E0D5-B59F7C3639F9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16" creationId="{59924CDF-612B-DE79-A061-DB0F7B35ADFE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26" creationId="{8A98B7D6-6415-231A-05B6-1AFC5A6DD9C4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27" creationId="{993EE213-ED29-ED46-AAF6-C23D01F240F3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28" creationId="{0EBD6546-593D-AC06-3E42-30EE3EC0C86A}"/>
          </ac:spMkLst>
        </pc:spChg>
        <pc:spChg chg="del">
          <ac:chgData name="Tarun Sharma" userId="c1d835d0-1707-4dfd-adb2-be2681f69677" providerId="ADAL" clId="{E5E253F9-91F3-41F4-A566-8D6B65CBD86A}" dt="2026-06-10T05:49:00.786" v="120" actId="478"/>
          <ac:spMkLst>
            <pc:docMk/>
            <pc:sldMk cId="1804876644" sldId="266"/>
            <ac:spMk id="29" creationId="{769EDA1E-D867-1161-B21A-626BC06EC7DE}"/>
          </ac:spMkLst>
        </pc:spChg>
        <pc:graphicFrameChg chg="mod">
          <ac:chgData name="Tarun Sharma" userId="c1d835d0-1707-4dfd-adb2-be2681f69677" providerId="ADAL" clId="{E5E253F9-91F3-41F4-A566-8D6B65CBD86A}" dt="2026-06-10T08:11:13.931" v="692" actId="14100"/>
          <ac:graphicFrameMkLst>
            <pc:docMk/>
            <pc:sldMk cId="1804876644" sldId="266"/>
            <ac:graphicFrameMk id="5" creationId="{00668E0F-B900-3319-B1DF-E271912BCB2B}"/>
          </ac:graphicFrameMkLst>
        </pc:graphicFrameChg>
        <pc:graphicFrameChg chg="del">
          <ac:chgData name="Tarun Sharma" userId="c1d835d0-1707-4dfd-adb2-be2681f69677" providerId="ADAL" clId="{E5E253F9-91F3-41F4-A566-8D6B65CBD86A}" dt="2026-06-10T05:49:00.786" v="120" actId="478"/>
          <ac:graphicFrameMkLst>
            <pc:docMk/>
            <pc:sldMk cId="1804876644" sldId="266"/>
            <ac:graphicFrameMk id="22" creationId="{2B63C1E0-A549-E728-E150-FF62A82E24D1}"/>
          </ac:graphicFrameMkLst>
        </pc:graphicFrameChg>
        <pc:cxnChg chg="del">
          <ac:chgData name="Tarun Sharma" userId="c1d835d0-1707-4dfd-adb2-be2681f69677" providerId="ADAL" clId="{E5E253F9-91F3-41F4-A566-8D6B65CBD86A}" dt="2026-06-10T05:49:00.786" v="120" actId="478"/>
          <ac:cxnSpMkLst>
            <pc:docMk/>
            <pc:sldMk cId="1804876644" sldId="266"/>
            <ac:cxnSpMk id="14" creationId="{8E5CFF96-867C-5B50-2C9C-AA5C7FC85A9A}"/>
          </ac:cxnSpMkLst>
        </pc:cxnChg>
        <pc:cxnChg chg="del">
          <ac:chgData name="Tarun Sharma" userId="c1d835d0-1707-4dfd-adb2-be2681f69677" providerId="ADAL" clId="{E5E253F9-91F3-41F4-A566-8D6B65CBD86A}" dt="2026-06-10T05:49:00.786" v="120" actId="478"/>
          <ac:cxnSpMkLst>
            <pc:docMk/>
            <pc:sldMk cId="1804876644" sldId="266"/>
            <ac:cxnSpMk id="17" creationId="{3FB52B47-443B-6711-53A7-9E7992D5D640}"/>
          </ac:cxnSpMkLst>
        </pc:cxnChg>
      </pc:sldChg>
      <pc:sldChg chg="del mod modShow">
        <pc:chgData name="Tarun Sharma" userId="c1d835d0-1707-4dfd-adb2-be2681f69677" providerId="ADAL" clId="{E5E253F9-91F3-41F4-A566-8D6B65CBD86A}" dt="2026-06-10T05:38:58.697" v="11" actId="2696"/>
        <pc:sldMkLst>
          <pc:docMk/>
          <pc:sldMk cId="3334316675" sldId="267"/>
        </pc:sldMkLst>
      </pc:sldChg>
      <pc:sldChg chg="modSp del mod">
        <pc:chgData name="Tarun Sharma" userId="c1d835d0-1707-4dfd-adb2-be2681f69677" providerId="ADAL" clId="{E5E253F9-91F3-41F4-A566-8D6B65CBD86A}" dt="2026-06-10T10:49:14.997" v="739" actId="47"/>
        <pc:sldMkLst>
          <pc:docMk/>
          <pc:sldMk cId="1097738517" sldId="268"/>
        </pc:sldMkLst>
        <pc:spChg chg="mod">
          <ac:chgData name="Tarun Sharma" userId="c1d835d0-1707-4dfd-adb2-be2681f69677" providerId="ADAL" clId="{E5E253F9-91F3-41F4-A566-8D6B65CBD86A}" dt="2026-06-10T06:39:04.217" v="298" actId="14100"/>
          <ac:spMkLst>
            <pc:docMk/>
            <pc:sldMk cId="1097738517" sldId="268"/>
            <ac:spMk id="917" creationId="{F9376B62-F072-3FAE-B6C9-4EE27A0CB097}"/>
          </ac:spMkLst>
        </pc:spChg>
        <pc:spChg chg="mod">
          <ac:chgData name="Tarun Sharma" userId="c1d835d0-1707-4dfd-adb2-be2681f69677" providerId="ADAL" clId="{E5E253F9-91F3-41F4-A566-8D6B65CBD86A}" dt="2026-06-10T06:41:31.230" v="332" actId="20577"/>
          <ac:spMkLst>
            <pc:docMk/>
            <pc:sldMk cId="1097738517" sldId="268"/>
            <ac:spMk id="919" creationId="{D8833CEE-9236-9A7C-6268-938B33E73A1A}"/>
          </ac:spMkLst>
        </pc:spChg>
        <pc:spChg chg="mod">
          <ac:chgData name="Tarun Sharma" userId="c1d835d0-1707-4dfd-adb2-be2681f69677" providerId="ADAL" clId="{E5E253F9-91F3-41F4-A566-8D6B65CBD86A}" dt="2026-06-10T06:39:00.373" v="297" actId="14100"/>
          <ac:spMkLst>
            <pc:docMk/>
            <pc:sldMk cId="1097738517" sldId="268"/>
            <ac:spMk id="921" creationId="{6B4C7658-8732-3CB0-8B6A-8AED53330F3A}"/>
          </ac:spMkLst>
        </pc:spChg>
        <pc:spChg chg="mod">
          <ac:chgData name="Tarun Sharma" userId="c1d835d0-1707-4dfd-adb2-be2681f69677" providerId="ADAL" clId="{E5E253F9-91F3-41F4-A566-8D6B65CBD86A}" dt="2026-06-10T06:40:51.569" v="331" actId="20577"/>
          <ac:spMkLst>
            <pc:docMk/>
            <pc:sldMk cId="1097738517" sldId="268"/>
            <ac:spMk id="922" creationId="{0C6690D0-7FDD-1153-E969-CBF8358B5EC6}"/>
          </ac:spMkLst>
        </pc:spChg>
      </pc:sldChg>
      <pc:sldChg chg="modSp mod">
        <pc:chgData name="Tarun Sharma" userId="c1d835d0-1707-4dfd-adb2-be2681f69677" providerId="ADAL" clId="{E5E253F9-91F3-41F4-A566-8D6B65CBD86A}" dt="2026-06-10T05:38:30.355" v="10" actId="20577"/>
        <pc:sldMkLst>
          <pc:docMk/>
          <pc:sldMk cId="957226066" sldId="270"/>
        </pc:sldMkLst>
        <pc:spChg chg="mod">
          <ac:chgData name="Tarun Sharma" userId="c1d835d0-1707-4dfd-adb2-be2681f69677" providerId="ADAL" clId="{E5E253F9-91F3-41F4-A566-8D6B65CBD86A}" dt="2026-06-10T05:38:30.355" v="10" actId="20577"/>
          <ac:spMkLst>
            <pc:docMk/>
            <pc:sldMk cId="957226066" sldId="270"/>
            <ac:spMk id="55" creationId="{58B32E6D-D923-C344-515B-AB760F03B6DC}"/>
          </ac:spMkLst>
        </pc:spChg>
      </pc:sldChg>
      <pc:sldChg chg="del mod modShow">
        <pc:chgData name="Tarun Sharma" userId="c1d835d0-1707-4dfd-adb2-be2681f69677" providerId="ADAL" clId="{E5E253F9-91F3-41F4-A566-8D6B65CBD86A}" dt="2026-06-10T05:39:04.222" v="12" actId="47"/>
        <pc:sldMkLst>
          <pc:docMk/>
          <pc:sldMk cId="416449923" sldId="272"/>
        </pc:sldMkLst>
      </pc:sldChg>
      <pc:sldChg chg="addSp delSp modSp mod">
        <pc:chgData name="Tarun Sharma" userId="c1d835d0-1707-4dfd-adb2-be2681f69677" providerId="ADAL" clId="{E5E253F9-91F3-41F4-A566-8D6B65CBD86A}" dt="2026-06-10T11:03:31.328" v="863" actId="1076"/>
        <pc:sldMkLst>
          <pc:docMk/>
          <pc:sldMk cId="3212057815" sldId="273"/>
        </pc:sldMkLst>
        <pc:spChg chg="mod">
          <ac:chgData name="Tarun Sharma" userId="c1d835d0-1707-4dfd-adb2-be2681f69677" providerId="ADAL" clId="{E5E253F9-91F3-41F4-A566-8D6B65CBD86A}" dt="2026-06-10T10:59:31.532" v="804" actId="113"/>
          <ac:spMkLst>
            <pc:docMk/>
            <pc:sldMk cId="3212057815" sldId="273"/>
            <ac:spMk id="20" creationId="{68D8925C-1818-49A1-07A6-F51C717A6FFD}"/>
          </ac:spMkLst>
        </pc:spChg>
        <pc:graphicFrameChg chg="add del mod modGraphic">
          <ac:chgData name="Tarun Sharma" userId="c1d835d0-1707-4dfd-adb2-be2681f69677" providerId="ADAL" clId="{E5E253F9-91F3-41F4-A566-8D6B65CBD86A}" dt="2026-06-10T08:13:01.026" v="712" actId="478"/>
          <ac:graphicFrameMkLst>
            <pc:docMk/>
            <pc:sldMk cId="3212057815" sldId="273"/>
            <ac:graphicFrameMk id="4" creationId="{17D4F64E-1E68-CEC3-E782-F0D11E95A4D0}"/>
          </ac:graphicFrameMkLst>
        </pc:graphicFrameChg>
        <pc:graphicFrameChg chg="del mod">
          <ac:chgData name="Tarun Sharma" userId="c1d835d0-1707-4dfd-adb2-be2681f69677" providerId="ADAL" clId="{E5E253F9-91F3-41F4-A566-8D6B65CBD86A}" dt="2026-06-10T11:01:31.117" v="841" actId="478"/>
          <ac:graphicFrameMkLst>
            <pc:docMk/>
            <pc:sldMk cId="3212057815" sldId="273"/>
            <ac:graphicFrameMk id="4" creationId="{AD4D12C8-F5AC-54B8-6942-0806FC1FE556}"/>
          </ac:graphicFrameMkLst>
        </pc:graphicFrameChg>
        <pc:graphicFrameChg chg="add mod modGraphic">
          <ac:chgData name="Tarun Sharma" userId="c1d835d0-1707-4dfd-adb2-be2681f69677" providerId="ADAL" clId="{E5E253F9-91F3-41F4-A566-8D6B65CBD86A}" dt="2026-06-10T11:03:31.328" v="863" actId="1076"/>
          <ac:graphicFrameMkLst>
            <pc:docMk/>
            <pc:sldMk cId="3212057815" sldId="273"/>
            <ac:graphicFrameMk id="5" creationId="{A440FD65-7773-50EC-FA5B-66DF1CA3DB36}"/>
          </ac:graphicFrameMkLst>
        </pc:graphicFrameChg>
        <pc:graphicFrameChg chg="add del mod modGraphic">
          <ac:chgData name="Tarun Sharma" userId="c1d835d0-1707-4dfd-adb2-be2681f69677" providerId="ADAL" clId="{E5E253F9-91F3-41F4-A566-8D6B65CBD86A}" dt="2026-06-10T10:59:35.068" v="813" actId="27309"/>
          <ac:graphicFrameMkLst>
            <pc:docMk/>
            <pc:sldMk cId="3212057815" sldId="273"/>
            <ac:graphicFrameMk id="6" creationId="{82C988FB-8F42-C2C7-51E3-794DB695544F}"/>
          </ac:graphicFrameMkLst>
        </pc:graphicFrameChg>
        <pc:graphicFrameChg chg="add mod modGraphic">
          <ac:chgData name="Tarun Sharma" userId="c1d835d0-1707-4dfd-adb2-be2681f69677" providerId="ADAL" clId="{E5E253F9-91F3-41F4-A566-8D6B65CBD86A}" dt="2026-06-10T11:03:31.328" v="863" actId="1076"/>
          <ac:graphicFrameMkLst>
            <pc:docMk/>
            <pc:sldMk cId="3212057815" sldId="273"/>
            <ac:graphicFrameMk id="7" creationId="{52659653-BD89-3D09-C6A3-8049959139E9}"/>
          </ac:graphicFrameMkLst>
        </pc:graphicFrameChg>
        <pc:graphicFrameChg chg="add del mod modGraphic">
          <ac:chgData name="Tarun Sharma" userId="c1d835d0-1707-4dfd-adb2-be2681f69677" providerId="ADAL" clId="{E5E253F9-91F3-41F4-A566-8D6B65CBD86A}" dt="2026-06-10T11:03:31.328" v="863" actId="1076"/>
          <ac:graphicFrameMkLst>
            <pc:docMk/>
            <pc:sldMk cId="3212057815" sldId="273"/>
            <ac:graphicFrameMk id="9" creationId="{D6F1C0A8-3F6D-0A1C-1AC3-9DF54E756273}"/>
          </ac:graphicFrameMkLst>
        </pc:graphicFrameChg>
        <pc:graphicFrameChg chg="add mod modGraphic">
          <ac:chgData name="Tarun Sharma" userId="c1d835d0-1707-4dfd-adb2-be2681f69677" providerId="ADAL" clId="{E5E253F9-91F3-41F4-A566-8D6B65CBD86A}" dt="2026-06-10T11:03:31.328" v="863" actId="1076"/>
          <ac:graphicFrameMkLst>
            <pc:docMk/>
            <pc:sldMk cId="3212057815" sldId="273"/>
            <ac:graphicFrameMk id="12" creationId="{E82CAE82-73DF-2363-315C-D873B6D57E43}"/>
          </ac:graphicFrameMkLst>
        </pc:graphicFrameChg>
        <pc:graphicFrameChg chg="del mod">
          <ac:chgData name="Tarun Sharma" userId="c1d835d0-1707-4dfd-adb2-be2681f69677" providerId="ADAL" clId="{E5E253F9-91F3-41F4-A566-8D6B65CBD86A}" dt="2026-06-10T08:13:01.026" v="712" actId="478"/>
          <ac:graphicFrameMkLst>
            <pc:docMk/>
            <pc:sldMk cId="3212057815" sldId="273"/>
            <ac:graphicFrameMk id="23" creationId="{47C67A00-5482-8890-0682-8CA3A20F058E}"/>
          </ac:graphicFrameMkLst>
        </pc:graphicFrameChg>
        <pc:graphicFrameChg chg="del mod">
          <ac:chgData name="Tarun Sharma" userId="c1d835d0-1707-4dfd-adb2-be2681f69677" providerId="ADAL" clId="{E5E253F9-91F3-41F4-A566-8D6B65CBD86A}" dt="2026-06-10T08:13:01.026" v="712" actId="478"/>
          <ac:graphicFrameMkLst>
            <pc:docMk/>
            <pc:sldMk cId="3212057815" sldId="273"/>
            <ac:graphicFrameMk id="25" creationId="{59C9A76F-916B-81AD-684A-5E77E243C6AB}"/>
          </ac:graphicFrameMkLst>
        </pc:graphicFrameChg>
        <pc:graphicFrameChg chg="del mod">
          <ac:chgData name="Tarun Sharma" userId="c1d835d0-1707-4dfd-adb2-be2681f69677" providerId="ADAL" clId="{E5E253F9-91F3-41F4-A566-8D6B65CBD86A}" dt="2026-06-10T08:13:01.026" v="712" actId="478"/>
          <ac:graphicFrameMkLst>
            <pc:docMk/>
            <pc:sldMk cId="3212057815" sldId="273"/>
            <ac:graphicFrameMk id="27" creationId="{E76F6AE2-F0FB-FA45-4EC8-B0021733FDC0}"/>
          </ac:graphicFrameMkLst>
        </pc:graphicFrameChg>
      </pc:sldChg>
      <pc:sldChg chg="modSp mod">
        <pc:chgData name="Tarun Sharma" userId="c1d835d0-1707-4dfd-adb2-be2681f69677" providerId="ADAL" clId="{E5E253F9-91F3-41F4-A566-8D6B65CBD86A}" dt="2026-06-10T11:04:17.750" v="879" actId="20577"/>
        <pc:sldMkLst>
          <pc:docMk/>
          <pc:sldMk cId="2587929615" sldId="274"/>
        </pc:sldMkLst>
        <pc:spChg chg="mod">
          <ac:chgData name="Tarun Sharma" userId="c1d835d0-1707-4dfd-adb2-be2681f69677" providerId="ADAL" clId="{E5E253F9-91F3-41F4-A566-8D6B65CBD86A}" dt="2026-06-10T11:04:17.750" v="879" actId="20577"/>
          <ac:spMkLst>
            <pc:docMk/>
            <pc:sldMk cId="2587929615" sldId="274"/>
            <ac:spMk id="8" creationId="{1A280C38-C100-ACA9-7743-8D6603DFAD79}"/>
          </ac:spMkLst>
        </pc:spChg>
      </pc:sldChg>
      <pc:sldChg chg="modSp mod">
        <pc:chgData name="Tarun Sharma" userId="c1d835d0-1707-4dfd-adb2-be2681f69677" providerId="ADAL" clId="{E5E253F9-91F3-41F4-A566-8D6B65CBD86A}" dt="2026-06-10T08:10:41.347" v="689" actId="20577"/>
        <pc:sldMkLst>
          <pc:docMk/>
          <pc:sldMk cId="2871018225" sldId="275"/>
        </pc:sldMkLst>
        <pc:spChg chg="mod">
          <ac:chgData name="Tarun Sharma" userId="c1d835d0-1707-4dfd-adb2-be2681f69677" providerId="ADAL" clId="{E5E253F9-91F3-41F4-A566-8D6B65CBD86A}" dt="2026-06-10T08:10:41.347" v="689" actId="20577"/>
          <ac:spMkLst>
            <pc:docMk/>
            <pc:sldMk cId="2871018225" sldId="275"/>
            <ac:spMk id="2" creationId="{8DD87B11-25A5-6B71-6901-FFF697ED2E65}"/>
          </ac:spMkLst>
        </pc:spChg>
        <pc:spChg chg="mod">
          <ac:chgData name="Tarun Sharma" userId="c1d835d0-1707-4dfd-adb2-be2681f69677" providerId="ADAL" clId="{E5E253F9-91F3-41F4-A566-8D6B65CBD86A}" dt="2026-06-10T05:57:15.392" v="239" actId="20577"/>
          <ac:spMkLst>
            <pc:docMk/>
            <pc:sldMk cId="2871018225" sldId="275"/>
            <ac:spMk id="7" creationId="{10DCFA89-05B9-F345-8637-FE6B1D792173}"/>
          </ac:spMkLst>
        </pc:spChg>
      </pc:sldChg>
      <pc:sldChg chg="addSp delSp mod modShow">
        <pc:chgData name="Tarun Sharma" userId="c1d835d0-1707-4dfd-adb2-be2681f69677" providerId="ADAL" clId="{E5E253F9-91F3-41F4-A566-8D6B65CBD86A}" dt="2026-06-10T10:52:00.444" v="751" actId="478"/>
        <pc:sldMkLst>
          <pc:docMk/>
          <pc:sldMk cId="2898400358" sldId="276"/>
        </pc:sldMkLst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7" creationId="{FE800B7C-0CC2-2818-A16F-7CB3556DBD0B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37" creationId="{6A94BDF0-606F-11FB-5180-E39B64A00F3A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39" creationId="{DE399040-7425-CA4B-566D-8BA437EF5352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41" creationId="{36423A2E-1209-DD98-3C4B-749AF6AB57F8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42" creationId="{6CD55EA3-DF80-3FB3-5D94-8FAF05E468FE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46" creationId="{2D0E5C00-AE3C-7666-228E-F2072B24FA09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47" creationId="{5DD3B85B-7237-77BD-080B-0B82CD92F1B3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50" creationId="{247018A2-DBDD-3350-72A5-E37B7BC1F341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53" creationId="{B3875EC4-E2AA-3AB9-6AAE-1439806B7173}"/>
          </ac:spMkLst>
        </pc:spChg>
        <pc:spChg chg="add del">
          <ac:chgData name="Tarun Sharma" userId="c1d835d0-1707-4dfd-adb2-be2681f69677" providerId="ADAL" clId="{E5E253F9-91F3-41F4-A566-8D6B65CBD86A}" dt="2026-06-10T10:52:00.444" v="751" actId="478"/>
          <ac:spMkLst>
            <pc:docMk/>
            <pc:sldMk cId="2898400358" sldId="276"/>
            <ac:spMk id="58" creationId="{4BC1F331-25C6-1F07-BB7B-543DB3B7A332}"/>
          </ac:spMkLst>
        </pc:spChg>
      </pc:sldChg>
      <pc:sldChg chg="del">
        <pc:chgData name="Tarun Sharma" userId="c1d835d0-1707-4dfd-adb2-be2681f69677" providerId="ADAL" clId="{E5E253F9-91F3-41F4-A566-8D6B65CBD86A}" dt="2026-06-10T06:44:21.258" v="399" actId="47"/>
        <pc:sldMkLst>
          <pc:docMk/>
          <pc:sldMk cId="3375972602" sldId="277"/>
        </pc:sldMkLst>
      </pc:sldChg>
      <pc:sldChg chg="mod ord modShow">
        <pc:chgData name="Tarun Sharma" userId="c1d835d0-1707-4dfd-adb2-be2681f69677" providerId="ADAL" clId="{E5E253F9-91F3-41F4-A566-8D6B65CBD86A}" dt="2026-06-10T08:08:44.134" v="685" actId="34476"/>
        <pc:sldMkLst>
          <pc:docMk/>
          <pc:sldMk cId="2646792433" sldId="278"/>
        </pc:sldMkLst>
      </pc:sldChg>
      <pc:sldChg chg="add del mod modShow">
        <pc:chgData name="Tarun Sharma" userId="c1d835d0-1707-4dfd-adb2-be2681f69677" providerId="ADAL" clId="{E5E253F9-91F3-41F4-A566-8D6B65CBD86A}" dt="2026-06-10T10:59:37.167" v="816" actId="47"/>
        <pc:sldMkLst>
          <pc:docMk/>
          <pc:sldMk cId="2393193179" sldId="279"/>
        </pc:sldMkLst>
      </pc:sldChg>
      <pc:sldChg chg="addSp delSp modSp mod modShow">
        <pc:chgData name="Tarun Sharma" userId="c1d835d0-1707-4dfd-adb2-be2681f69677" providerId="ADAL" clId="{E5E253F9-91F3-41F4-A566-8D6B65CBD86A}" dt="2026-06-10T11:10:09.053" v="915" actId="20577"/>
        <pc:sldMkLst>
          <pc:docMk/>
          <pc:sldMk cId="1047012827" sldId="280"/>
        </pc:sldMkLst>
        <pc:spChg chg="mod">
          <ac:chgData name="Tarun Sharma" userId="c1d835d0-1707-4dfd-adb2-be2681f69677" providerId="ADAL" clId="{E5E253F9-91F3-41F4-A566-8D6B65CBD86A}" dt="2026-06-10T11:08:25.620" v="898" actId="6549"/>
          <ac:spMkLst>
            <pc:docMk/>
            <pc:sldMk cId="1047012827" sldId="280"/>
            <ac:spMk id="2" creationId="{AE64E240-C354-CA4D-E3C5-901D63227072}"/>
          </ac:spMkLst>
        </pc:spChg>
        <pc:spChg chg="mod">
          <ac:chgData name="Tarun Sharma" userId="c1d835d0-1707-4dfd-adb2-be2681f69677" providerId="ADAL" clId="{E5E253F9-91F3-41F4-A566-8D6B65CBD86A}" dt="2026-06-10T11:08:52.045" v="904" actId="1076"/>
          <ac:spMkLst>
            <pc:docMk/>
            <pc:sldMk cId="1047012827" sldId="280"/>
            <ac:spMk id="7" creationId="{C26AFB37-3311-D9EE-3D95-1CD3D9EECE62}"/>
          </ac:spMkLst>
        </pc:spChg>
        <pc:spChg chg="add del mod">
          <ac:chgData name="Tarun Sharma" userId="c1d835d0-1707-4dfd-adb2-be2681f69677" providerId="ADAL" clId="{E5E253F9-91F3-41F4-A566-8D6B65CBD86A}" dt="2026-06-10T11:09:31.801" v="907" actId="1076"/>
          <ac:spMkLst>
            <pc:docMk/>
            <pc:sldMk cId="1047012827" sldId="280"/>
            <ac:spMk id="8" creationId="{FD3FA94E-8E90-BC29-F575-0772123E524B}"/>
          </ac:spMkLst>
        </pc:spChg>
        <pc:spChg chg="mod">
          <ac:chgData name="Tarun Sharma" userId="c1d835d0-1707-4dfd-adb2-be2681f69677" providerId="ADAL" clId="{E5E253F9-91F3-41F4-A566-8D6B65CBD86A}" dt="2026-06-10T11:08:57.162" v="905" actId="14100"/>
          <ac:spMkLst>
            <pc:docMk/>
            <pc:sldMk cId="1047012827" sldId="280"/>
            <ac:spMk id="9" creationId="{619E9A35-7FB3-C024-D012-6555EB7F8ABE}"/>
          </ac:spMkLst>
        </pc:spChg>
        <pc:spChg chg="mod">
          <ac:chgData name="Tarun Sharma" userId="c1d835d0-1707-4dfd-adb2-be2681f69677" providerId="ADAL" clId="{E5E253F9-91F3-41F4-A566-8D6B65CBD86A}" dt="2026-06-10T11:09:10.037" v="906" actId="14100"/>
          <ac:spMkLst>
            <pc:docMk/>
            <pc:sldMk cId="1047012827" sldId="280"/>
            <ac:spMk id="10" creationId="{8F7DC5AC-1210-0A51-50F5-C1B069AEC14E}"/>
          </ac:spMkLst>
        </pc:spChg>
        <pc:spChg chg="mod">
          <ac:chgData name="Tarun Sharma" userId="c1d835d0-1707-4dfd-adb2-be2681f69677" providerId="ADAL" clId="{E5E253F9-91F3-41F4-A566-8D6B65CBD86A}" dt="2026-06-10T11:10:09.053" v="915" actId="20577"/>
          <ac:spMkLst>
            <pc:docMk/>
            <pc:sldMk cId="1047012827" sldId="280"/>
            <ac:spMk id="11" creationId="{E848817F-45B2-7867-4BD2-EF3B03C23F01}"/>
          </ac:spMkLst>
        </pc:spChg>
        <pc:graphicFrameChg chg="mod">
          <ac:chgData name="Tarun Sharma" userId="c1d835d0-1707-4dfd-adb2-be2681f69677" providerId="ADAL" clId="{E5E253F9-91F3-41F4-A566-8D6B65CBD86A}" dt="2026-06-10T11:09:58.352" v="912" actId="1076"/>
          <ac:graphicFrameMkLst>
            <pc:docMk/>
            <pc:sldMk cId="1047012827" sldId="280"/>
            <ac:graphicFrameMk id="3" creationId="{E28C0B8D-8753-9759-8158-08ED8D78F935}"/>
          </ac:graphicFrameMkLst>
        </pc:graphicFrameChg>
        <pc:picChg chg="mod modCrop">
          <ac:chgData name="Tarun Sharma" userId="c1d835d0-1707-4dfd-adb2-be2681f69677" providerId="ADAL" clId="{E5E253F9-91F3-41F4-A566-8D6B65CBD86A}" dt="2026-06-10T10:52:43.833" v="760" actId="14100"/>
          <ac:picMkLst>
            <pc:docMk/>
            <pc:sldMk cId="1047012827" sldId="280"/>
            <ac:picMk id="4" creationId="{EB978E0C-17B8-52B1-FF5B-97B7F7471E22}"/>
          </ac:picMkLst>
        </pc:picChg>
        <pc:picChg chg="mod modCrop">
          <ac:chgData name="Tarun Sharma" userId="c1d835d0-1707-4dfd-adb2-be2681f69677" providerId="ADAL" clId="{E5E253F9-91F3-41F4-A566-8D6B65CBD86A}" dt="2026-06-10T10:53:39.541" v="766" actId="14100"/>
          <ac:picMkLst>
            <pc:docMk/>
            <pc:sldMk cId="1047012827" sldId="280"/>
            <ac:picMk id="6" creationId="{8A7A1F72-767F-3F67-5FF9-AA967E69AC4C}"/>
          </ac:picMkLst>
        </pc:picChg>
      </pc:sldChg>
      <pc:sldChg chg="delSp modSp mod modShow">
        <pc:chgData name="Tarun Sharma" userId="c1d835d0-1707-4dfd-adb2-be2681f69677" providerId="ADAL" clId="{E5E253F9-91F3-41F4-A566-8D6B65CBD86A}" dt="2026-06-10T11:05:20.735" v="887" actId="1076"/>
        <pc:sldMkLst>
          <pc:docMk/>
          <pc:sldMk cId="3314245092" sldId="281"/>
        </pc:sldMkLst>
        <pc:graphicFrameChg chg="mod">
          <ac:chgData name="Tarun Sharma" userId="c1d835d0-1707-4dfd-adb2-be2681f69677" providerId="ADAL" clId="{E5E253F9-91F3-41F4-A566-8D6B65CBD86A}" dt="2026-06-10T11:05:20.735" v="887" actId="1076"/>
          <ac:graphicFrameMkLst>
            <pc:docMk/>
            <pc:sldMk cId="3314245092" sldId="281"/>
            <ac:graphicFrameMk id="3" creationId="{7F922E0B-747C-5948-C8A0-577B3A670AC5}"/>
          </ac:graphicFrameMkLst>
        </pc:graphicFrameChg>
        <pc:picChg chg="mod modCrop">
          <ac:chgData name="Tarun Sharma" userId="c1d835d0-1707-4dfd-adb2-be2681f69677" providerId="ADAL" clId="{E5E253F9-91F3-41F4-A566-8D6B65CBD86A}" dt="2026-06-10T10:54:54.064" v="772" actId="14100"/>
          <ac:picMkLst>
            <pc:docMk/>
            <pc:sldMk cId="3314245092" sldId="281"/>
            <ac:picMk id="4" creationId="{5EFC0F10-C504-86C9-E9D8-DE250BEF6834}"/>
          </ac:picMkLst>
        </pc:picChg>
        <pc:picChg chg="mod modCrop">
          <ac:chgData name="Tarun Sharma" userId="c1d835d0-1707-4dfd-adb2-be2681f69677" providerId="ADAL" clId="{E5E253F9-91F3-41F4-A566-8D6B65CBD86A}" dt="2026-06-10T10:55:24.440" v="778" actId="14100"/>
          <ac:picMkLst>
            <pc:docMk/>
            <pc:sldMk cId="3314245092" sldId="281"/>
            <ac:picMk id="6" creationId="{7F94BE44-3E4C-35A8-DCF5-B7A88C25E738}"/>
          </ac:picMkLst>
        </pc:picChg>
        <pc:picChg chg="del">
          <ac:chgData name="Tarun Sharma" userId="c1d835d0-1707-4dfd-adb2-be2681f69677" providerId="ADAL" clId="{E5E253F9-91F3-41F4-A566-8D6B65CBD86A}" dt="2026-06-10T10:55:32.901" v="779" actId="478"/>
          <ac:picMkLst>
            <pc:docMk/>
            <pc:sldMk cId="3314245092" sldId="281"/>
            <ac:picMk id="8" creationId="{D2D5298A-2BE2-F0F0-CEF6-880CAA652A33}"/>
          </ac:picMkLst>
        </pc:picChg>
      </pc:sldChg>
      <pc:sldChg chg="modSp del mod">
        <pc:chgData name="Tarun Sharma" userId="c1d835d0-1707-4dfd-adb2-be2681f69677" providerId="ADAL" clId="{E5E253F9-91F3-41F4-A566-8D6B65CBD86A}" dt="2026-06-10T05:51:38.475" v="215" actId="47"/>
        <pc:sldMkLst>
          <pc:docMk/>
          <pc:sldMk cId="1664540634" sldId="282"/>
        </pc:sldMkLst>
        <pc:spChg chg="mod">
          <ac:chgData name="Tarun Sharma" userId="c1d835d0-1707-4dfd-adb2-be2681f69677" providerId="ADAL" clId="{E5E253F9-91F3-41F4-A566-8D6B65CBD86A}" dt="2026-06-10T05:50:27.159" v="192" actId="20577"/>
          <ac:spMkLst>
            <pc:docMk/>
            <pc:sldMk cId="1664540634" sldId="282"/>
            <ac:spMk id="8" creationId="{D74B32A7-F72C-E8B7-C07D-DB1D17E811D7}"/>
          </ac:spMkLst>
        </pc:spChg>
      </pc:sldChg>
      <pc:sldChg chg="del">
        <pc:chgData name="Tarun Sharma" userId="c1d835d0-1707-4dfd-adb2-be2681f69677" providerId="ADAL" clId="{E5E253F9-91F3-41F4-A566-8D6B65CBD86A}" dt="2026-06-10T05:49:06.156" v="122" actId="47"/>
        <pc:sldMkLst>
          <pc:docMk/>
          <pc:sldMk cId="214453853" sldId="283"/>
        </pc:sldMkLst>
      </pc:sldChg>
      <pc:sldChg chg="del mod modShow">
        <pc:chgData name="Tarun Sharma" userId="c1d835d0-1707-4dfd-adb2-be2681f69677" providerId="ADAL" clId="{E5E253F9-91F3-41F4-A566-8D6B65CBD86A}" dt="2026-06-10T08:09:08.581" v="687" actId="47"/>
        <pc:sldMkLst>
          <pc:docMk/>
          <pc:sldMk cId="219900180" sldId="285"/>
        </pc:sldMkLst>
      </pc:sldChg>
      <pc:sldChg chg="del">
        <pc:chgData name="Tarun Sharma" userId="c1d835d0-1707-4dfd-adb2-be2681f69677" providerId="ADAL" clId="{E5E253F9-91F3-41F4-A566-8D6B65CBD86A}" dt="2026-06-10T05:49:15.834" v="124" actId="47"/>
        <pc:sldMkLst>
          <pc:docMk/>
          <pc:sldMk cId="562898878" sldId="288"/>
        </pc:sldMkLst>
      </pc:sldChg>
      <pc:sldChg chg="del mod modShow">
        <pc:chgData name="Tarun Sharma" userId="c1d835d0-1707-4dfd-adb2-be2681f69677" providerId="ADAL" clId="{E5E253F9-91F3-41F4-A566-8D6B65CBD86A}" dt="2026-06-10T08:09:08.581" v="687" actId="47"/>
        <pc:sldMkLst>
          <pc:docMk/>
          <pc:sldMk cId="1675297318" sldId="289"/>
        </pc:sldMkLst>
      </pc:sldChg>
      <pc:sldChg chg="modSp mod modShow">
        <pc:chgData name="Tarun Sharma" userId="c1d835d0-1707-4dfd-adb2-be2681f69677" providerId="ADAL" clId="{E5E253F9-91F3-41F4-A566-8D6B65CBD86A}" dt="2026-06-10T08:08:44.134" v="685" actId="34476"/>
        <pc:sldMkLst>
          <pc:docMk/>
          <pc:sldMk cId="2461853646" sldId="2147483390"/>
        </pc:sldMkLst>
        <pc:spChg chg="mod">
          <ac:chgData name="Tarun Sharma" userId="c1d835d0-1707-4dfd-adb2-be2681f69677" providerId="ADAL" clId="{E5E253F9-91F3-41F4-A566-8D6B65CBD86A}" dt="2026-06-10T05:39:31.577" v="18" actId="20577"/>
          <ac:spMkLst>
            <pc:docMk/>
            <pc:sldMk cId="2461853646" sldId="2147483390"/>
            <ac:spMk id="2" creationId="{02685F8A-ED35-A5DE-9A7C-32BFDCD851F2}"/>
          </ac:spMkLst>
        </pc:spChg>
        <pc:spChg chg="mod">
          <ac:chgData name="Tarun Sharma" userId="c1d835d0-1707-4dfd-adb2-be2681f69677" providerId="ADAL" clId="{E5E253F9-91F3-41F4-A566-8D6B65CBD86A}" dt="2026-06-10T05:39:41.463" v="22" actId="20577"/>
          <ac:spMkLst>
            <pc:docMk/>
            <pc:sldMk cId="2461853646" sldId="2147483390"/>
            <ac:spMk id="3" creationId="{5EB9FDB6-C9D7-8C47-6AB3-5BEADDD290B4}"/>
          </ac:spMkLst>
        </pc:spChg>
        <pc:spChg chg="mod">
          <ac:chgData name="Tarun Sharma" userId="c1d835d0-1707-4dfd-adb2-be2681f69677" providerId="ADAL" clId="{E5E253F9-91F3-41F4-A566-8D6B65CBD86A}" dt="2026-06-10T05:39:35.670" v="20" actId="20577"/>
          <ac:spMkLst>
            <pc:docMk/>
            <pc:sldMk cId="2461853646" sldId="2147483390"/>
            <ac:spMk id="14" creationId="{FF467C2A-96FC-CB6E-EF19-C1AE6CD1D644}"/>
          </ac:spMkLst>
        </pc:spChg>
      </pc:sldChg>
      <pc:sldChg chg="modSp del mod ord">
        <pc:chgData name="Tarun Sharma" userId="c1d835d0-1707-4dfd-adb2-be2681f69677" providerId="ADAL" clId="{E5E253F9-91F3-41F4-A566-8D6B65CBD86A}" dt="2026-06-10T11:00:30.534" v="817" actId="47"/>
        <pc:sldMkLst>
          <pc:docMk/>
          <pc:sldMk cId="3531186919" sldId="2147483645"/>
        </pc:sldMkLst>
        <pc:spChg chg="mod">
          <ac:chgData name="Tarun Sharma" userId="c1d835d0-1707-4dfd-adb2-be2681f69677" providerId="ADAL" clId="{E5E253F9-91F3-41F4-A566-8D6B65CBD86A}" dt="2026-06-10T06:42:28.887" v="386" actId="20577"/>
          <ac:spMkLst>
            <pc:docMk/>
            <pc:sldMk cId="3531186919" sldId="2147483645"/>
            <ac:spMk id="2" creationId="{1257D28D-F90B-A16C-91B2-A0E55B5977D1}"/>
          </ac:spMkLst>
        </pc:spChg>
        <pc:graphicFrameChg chg="mod">
          <ac:chgData name="Tarun Sharma" userId="c1d835d0-1707-4dfd-adb2-be2681f69677" providerId="ADAL" clId="{E5E253F9-91F3-41F4-A566-8D6B65CBD86A}" dt="2026-06-10T10:50:53.506" v="745" actId="255"/>
          <ac:graphicFrameMkLst>
            <pc:docMk/>
            <pc:sldMk cId="3531186919" sldId="2147483645"/>
            <ac:graphicFrameMk id="3" creationId="{930F62C8-155D-17A8-AFAA-EAD341F296EF}"/>
          </ac:graphicFrameMkLst>
        </pc:graphicFrameChg>
      </pc:sldChg>
      <pc:sldChg chg="modSp mod">
        <pc:chgData name="Tarun Sharma" userId="c1d835d0-1707-4dfd-adb2-be2681f69677" providerId="ADAL" clId="{E5E253F9-91F3-41F4-A566-8D6B65CBD86A}" dt="2026-06-10T11:01:17.407" v="840" actId="20577"/>
        <pc:sldMkLst>
          <pc:docMk/>
          <pc:sldMk cId="2125231552" sldId="2147483646"/>
        </pc:sldMkLst>
        <pc:spChg chg="mod">
          <ac:chgData name="Tarun Sharma" userId="c1d835d0-1707-4dfd-adb2-be2681f69677" providerId="ADAL" clId="{E5E253F9-91F3-41F4-A566-8D6B65CBD86A}" dt="2026-06-10T11:01:17.407" v="840" actId="20577"/>
          <ac:spMkLst>
            <pc:docMk/>
            <pc:sldMk cId="2125231552" sldId="2147483646"/>
            <ac:spMk id="8" creationId="{706A8C6D-D97D-C21A-7FD0-D97DDA170239}"/>
          </ac:spMkLst>
        </pc:spChg>
      </pc:sldChg>
    </pc:docChg>
  </pc:docChgLst>
  <pc:docChgLst>
    <pc:chgData name="Siddharth Rout" userId="6a9eccbe-3572-404d-9ff3-e06b1ac516b2" providerId="ADAL" clId="{1D3ED5EF-BFE5-4C7F-B327-6E1CED953A75}"/>
    <pc:docChg chg="undo custSel addSld modSld">
      <pc:chgData name="Siddharth Rout" userId="6a9eccbe-3572-404d-9ff3-e06b1ac516b2" providerId="ADAL" clId="{1D3ED5EF-BFE5-4C7F-B327-6E1CED953A75}" dt="2026-06-10T08:52:22.227" v="413" actId="20577"/>
      <pc:docMkLst>
        <pc:docMk/>
      </pc:docMkLst>
      <pc:sldChg chg="modSp add mod">
        <pc:chgData name="Siddharth Rout" userId="6a9eccbe-3572-404d-9ff3-e06b1ac516b2" providerId="ADAL" clId="{1D3ED5EF-BFE5-4C7F-B327-6E1CED953A75}" dt="2026-06-10T05:57:07.845" v="49" actId="20577"/>
        <pc:sldMkLst>
          <pc:docMk/>
          <pc:sldMk cId="884284410" sldId="262"/>
        </pc:sldMkLst>
        <pc:spChg chg="mod">
          <ac:chgData name="Siddharth Rout" userId="6a9eccbe-3572-404d-9ff3-e06b1ac516b2" providerId="ADAL" clId="{1D3ED5EF-BFE5-4C7F-B327-6E1CED953A75}" dt="2026-06-10T05:57:07.845" v="49" actId="20577"/>
          <ac:spMkLst>
            <pc:docMk/>
            <pc:sldMk cId="884284410" sldId="262"/>
            <ac:spMk id="8" creationId="{388BAF02-E436-3567-0C9A-9835B40ACA72}"/>
          </ac:spMkLst>
        </pc:spChg>
      </pc:sldChg>
      <pc:sldChg chg="addSp modSp mod">
        <pc:chgData name="Siddharth Rout" userId="6a9eccbe-3572-404d-9ff3-e06b1ac516b2" providerId="ADAL" clId="{1D3ED5EF-BFE5-4C7F-B327-6E1CED953A75}" dt="2026-06-10T08:52:22.227" v="413" actId="20577"/>
        <pc:sldMkLst>
          <pc:docMk/>
          <pc:sldMk cId="2540248888" sldId="263"/>
        </pc:sldMkLst>
        <pc:spChg chg="add mod">
          <ac:chgData name="Siddharth Rout" userId="6a9eccbe-3572-404d-9ff3-e06b1ac516b2" providerId="ADAL" clId="{1D3ED5EF-BFE5-4C7F-B327-6E1CED953A75}" dt="2026-06-10T08:52:22.227" v="413" actId="20577"/>
          <ac:spMkLst>
            <pc:docMk/>
            <pc:sldMk cId="2540248888" sldId="263"/>
            <ac:spMk id="3" creationId="{1FF924F6-20D2-0921-1D0A-2A65A1567282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4" creationId="{2397EF36-0FFE-2C05-F0AF-87BD60FC6152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5" creationId="{0A34A6D3-7252-D808-D35B-AACBE81C22F2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6" creationId="{5857E9B4-F56C-AACB-6C4A-016CFDC2D357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7" creationId="{47850B01-CC93-2F22-1655-C8DCD32AB59B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9" creationId="{82B293DD-5CAA-79C6-B82C-412185303BBA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10" creationId="{3104C97B-A224-AC7F-3127-EC8EF28E013B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11" creationId="{795CAA6C-4A32-8FB3-0E78-EF7D4F476445}"/>
          </ac:spMkLst>
        </pc:spChg>
        <pc:spChg chg="add mod">
          <ac:chgData name="Siddharth Rout" userId="6a9eccbe-3572-404d-9ff3-e06b1ac516b2" providerId="ADAL" clId="{1D3ED5EF-BFE5-4C7F-B327-6E1CED953A75}" dt="2026-06-10T08:52:09.181" v="374" actId="1036"/>
          <ac:spMkLst>
            <pc:docMk/>
            <pc:sldMk cId="2540248888" sldId="263"/>
            <ac:spMk id="12" creationId="{3DECB558-9CD1-4F3B-94B1-F34C48A8D893}"/>
          </ac:spMkLst>
        </pc:spChg>
        <pc:graphicFrameChg chg="add mod">
          <ac:chgData name="Siddharth Rout" userId="6a9eccbe-3572-404d-9ff3-e06b1ac516b2" providerId="ADAL" clId="{1D3ED5EF-BFE5-4C7F-B327-6E1CED953A75}" dt="2026-06-10T08:32:35.871" v="116"/>
          <ac:graphicFrameMkLst>
            <pc:docMk/>
            <pc:sldMk cId="2540248888" sldId="263"/>
            <ac:graphicFrameMk id="8" creationId="{DCC26715-B565-19DD-ED7B-51FE41D88EDF}"/>
          </ac:graphicFrameMkLst>
        </pc:graphicFrameChg>
        <pc:graphicFrameChg chg="add mod">
          <ac:chgData name="Siddharth Rout" userId="6a9eccbe-3572-404d-9ff3-e06b1ac516b2" providerId="ADAL" clId="{1D3ED5EF-BFE5-4C7F-B327-6E1CED953A75}" dt="2026-06-10T08:50:27.083" v="324"/>
          <ac:graphicFrameMkLst>
            <pc:docMk/>
            <pc:sldMk cId="2540248888" sldId="263"/>
            <ac:graphicFrameMk id="13" creationId="{C7B20C07-DC6D-27B9-9753-7E4D61E7596F}"/>
          </ac:graphicFrameMkLst>
        </pc:graphicFrameChg>
      </pc:sldChg>
      <pc:sldChg chg="modSp mod">
        <pc:chgData name="Siddharth Rout" userId="6a9eccbe-3572-404d-9ff3-e06b1ac516b2" providerId="ADAL" clId="{1D3ED5EF-BFE5-4C7F-B327-6E1CED953A75}" dt="2026-06-10T05:56:46.841" v="44" actId="404"/>
        <pc:sldMkLst>
          <pc:docMk/>
          <pc:sldMk cId="1097738517" sldId="268"/>
        </pc:sldMkLst>
        <pc:spChg chg="mod">
          <ac:chgData name="Siddharth Rout" userId="6a9eccbe-3572-404d-9ff3-e06b1ac516b2" providerId="ADAL" clId="{1D3ED5EF-BFE5-4C7F-B327-6E1CED953A75}" dt="2026-06-10T05:56:32.903" v="38" actId="14100"/>
          <ac:spMkLst>
            <pc:docMk/>
            <pc:sldMk cId="1097738517" sldId="268"/>
            <ac:spMk id="917" creationId="{F9376B62-F072-3FAE-B6C9-4EE27A0CB097}"/>
          </ac:spMkLst>
        </pc:spChg>
        <pc:spChg chg="mod">
          <ac:chgData name="Siddharth Rout" userId="6a9eccbe-3572-404d-9ff3-e06b1ac516b2" providerId="ADAL" clId="{1D3ED5EF-BFE5-4C7F-B327-6E1CED953A75}" dt="2026-06-10T05:56:46.841" v="44" actId="404"/>
          <ac:spMkLst>
            <pc:docMk/>
            <pc:sldMk cId="1097738517" sldId="268"/>
            <ac:spMk id="919" creationId="{D8833CEE-9236-9A7C-6268-938B33E73A1A}"/>
          </ac:spMkLst>
        </pc:spChg>
        <pc:spChg chg="mod">
          <ac:chgData name="Siddharth Rout" userId="6a9eccbe-3572-404d-9ff3-e06b1ac516b2" providerId="ADAL" clId="{1D3ED5EF-BFE5-4C7F-B327-6E1CED953A75}" dt="2026-06-10T05:56:36.234" v="43" actId="1035"/>
          <ac:spMkLst>
            <pc:docMk/>
            <pc:sldMk cId="1097738517" sldId="268"/>
            <ac:spMk id="921" creationId="{6B4C7658-8732-3CB0-8B6A-8AED53330F3A}"/>
          </ac:spMkLst>
        </pc:spChg>
        <pc:spChg chg="mod">
          <ac:chgData name="Siddharth Rout" userId="6a9eccbe-3572-404d-9ff3-e06b1ac516b2" providerId="ADAL" clId="{1D3ED5EF-BFE5-4C7F-B327-6E1CED953A75}" dt="2026-06-10T05:56:36.234" v="43" actId="1035"/>
          <ac:spMkLst>
            <pc:docMk/>
            <pc:sldMk cId="1097738517" sldId="268"/>
            <ac:spMk id="922" creationId="{0C6690D0-7FDD-1153-E969-CBF8358B5EC6}"/>
          </ac:spMkLst>
        </pc:spChg>
      </pc:sldChg>
    </pc:docChg>
  </pc:docChgLst>
  <pc:docChgLst>
    <pc:chgData name="Karan Mitra" userId="9881f3f8-e68f-4be7-83da-ef0bf53e1057" providerId="ADAL" clId="{2AB22E17-E8F9-4CE6-BA8C-FD0F854576CA}"/>
    <pc:docChg chg="custSel modSld">
      <pc:chgData name="Karan Mitra" userId="9881f3f8-e68f-4be7-83da-ef0bf53e1057" providerId="ADAL" clId="{2AB22E17-E8F9-4CE6-BA8C-FD0F854576CA}" dt="2026-06-10T07:58:26.347" v="31" actId="1076"/>
      <pc:docMkLst>
        <pc:docMk/>
      </pc:docMkLst>
      <pc:sldChg chg="addSp delSp modSp mod">
        <pc:chgData name="Karan Mitra" userId="9881f3f8-e68f-4be7-83da-ef0bf53e1057" providerId="ADAL" clId="{2AB22E17-E8F9-4CE6-BA8C-FD0F854576CA}" dt="2026-06-10T07:58:26.347" v="31" actId="1076"/>
        <pc:sldMkLst>
          <pc:docMk/>
          <pc:sldMk cId="1804876644" sldId="266"/>
        </pc:sldMkLst>
        <pc:graphicFrameChg chg="add del mod">
          <ac:chgData name="Karan Mitra" userId="9881f3f8-e68f-4be7-83da-ef0bf53e1057" providerId="ADAL" clId="{2AB22E17-E8F9-4CE6-BA8C-FD0F854576CA}" dt="2026-06-10T07:09:16.804" v="2" actId="478"/>
          <ac:graphicFrameMkLst>
            <pc:docMk/>
            <pc:sldMk cId="1804876644" sldId="266"/>
            <ac:graphicFrameMk id="4" creationId="{00668E0F-B900-3319-B1DF-E271912BCB2B}"/>
          </ac:graphicFrameMkLst>
        </pc:graphicFrameChg>
        <pc:graphicFrameChg chg="add mod">
          <ac:chgData name="Karan Mitra" userId="9881f3f8-e68f-4be7-83da-ef0bf53e1057" providerId="ADAL" clId="{2AB22E17-E8F9-4CE6-BA8C-FD0F854576CA}" dt="2026-06-10T07:58:26.347" v="31" actId="1076"/>
          <ac:graphicFrameMkLst>
            <pc:docMk/>
            <pc:sldMk cId="1804876644" sldId="266"/>
            <ac:graphicFrameMk id="5" creationId="{00668E0F-B900-3319-B1DF-E271912BCB2B}"/>
          </ac:graphicFrameMkLst>
        </pc:graphicFrameChg>
      </pc:sldChg>
    </pc:docChg>
  </pc:docChgLst>
  <pc:docChgLst>
    <pc:chgData name="Domela W Bhutia" userId="28486a08-57d0-437a-8cd8-4a4e99d1fee3" providerId="ADAL" clId="{4248D103-C793-4E4F-8D33-279BA70E38C1}"/>
    <pc:docChg chg="undo custSel addSld delSld modSld sldOrd">
      <pc:chgData name="Domela W Bhutia" userId="28486a08-57d0-437a-8cd8-4a4e99d1fee3" providerId="ADAL" clId="{4248D103-C793-4E4F-8D33-279BA70E38C1}" dt="2026-06-10T11:21:01.783" v="240" actId="27918"/>
      <pc:docMkLst>
        <pc:docMk/>
      </pc:docMkLst>
      <pc:sldChg chg="modSp mod">
        <pc:chgData name="Domela W Bhutia" userId="28486a08-57d0-437a-8cd8-4a4e99d1fee3" providerId="ADAL" clId="{4248D103-C793-4E4F-8D33-279BA70E38C1}" dt="2026-06-10T11:13:02.219" v="200" actId="1076"/>
        <pc:sldMkLst>
          <pc:docMk/>
          <pc:sldMk cId="1129328379" sldId="257"/>
        </pc:sldMkLst>
        <pc:picChg chg="mod">
          <ac:chgData name="Domela W Bhutia" userId="28486a08-57d0-437a-8cd8-4a4e99d1fee3" providerId="ADAL" clId="{4248D103-C793-4E4F-8D33-279BA70E38C1}" dt="2026-06-10T11:13:02.219" v="200" actId="1076"/>
          <ac:picMkLst>
            <pc:docMk/>
            <pc:sldMk cId="1129328379" sldId="257"/>
            <ac:picMk id="8" creationId="{B889F5A0-32C6-7EFB-C275-25943783448E}"/>
          </ac:picMkLst>
        </pc:picChg>
      </pc:sldChg>
      <pc:sldChg chg="addSp delSp modSp add del mod">
        <pc:chgData name="Domela W Bhutia" userId="28486a08-57d0-437a-8cd8-4a4e99d1fee3" providerId="ADAL" clId="{4248D103-C793-4E4F-8D33-279BA70E38C1}" dt="2026-06-10T11:07:17.029" v="135" actId="47"/>
        <pc:sldMkLst>
          <pc:docMk/>
          <pc:sldMk cId="1314376726" sldId="259"/>
        </pc:sldMkLst>
        <pc:spChg chg="add mod">
          <ac:chgData name="Domela W Bhutia" userId="28486a08-57d0-437a-8cd8-4a4e99d1fee3" providerId="ADAL" clId="{4248D103-C793-4E4F-8D33-279BA70E38C1}" dt="2026-06-10T11:06:30.654" v="114"/>
          <ac:spMkLst>
            <pc:docMk/>
            <pc:sldMk cId="1314376726" sldId="259"/>
            <ac:spMk id="3" creationId="{B3E1A794-50D1-F923-15CD-757C4CC6A35B}"/>
          </ac:spMkLst>
        </pc:spChg>
        <pc:spChg chg="del mod">
          <ac:chgData name="Domela W Bhutia" userId="28486a08-57d0-437a-8cd8-4a4e99d1fee3" providerId="ADAL" clId="{4248D103-C793-4E4F-8D33-279BA70E38C1}" dt="2026-06-10T11:07:12.819" v="133" actId="478"/>
          <ac:spMkLst>
            <pc:docMk/>
            <pc:sldMk cId="1314376726" sldId="259"/>
            <ac:spMk id="7" creationId="{976FAA52-92AB-E732-EDFF-631D7E3CF018}"/>
          </ac:spMkLst>
        </pc:spChg>
        <pc:spChg chg="del">
          <ac:chgData name="Domela W Bhutia" userId="28486a08-57d0-437a-8cd8-4a4e99d1fee3" providerId="ADAL" clId="{4248D103-C793-4E4F-8D33-279BA70E38C1}" dt="2026-06-10T11:06:01.605" v="106" actId="478"/>
          <ac:spMkLst>
            <pc:docMk/>
            <pc:sldMk cId="1314376726" sldId="259"/>
            <ac:spMk id="8" creationId="{C6C0ADC0-A2D0-BF06-AD13-98D25C028FFE}"/>
          </ac:spMkLst>
        </pc:spChg>
        <pc:grpChg chg="del mod">
          <ac:chgData name="Domela W Bhutia" userId="28486a08-57d0-437a-8cd8-4a4e99d1fee3" providerId="ADAL" clId="{4248D103-C793-4E4F-8D33-279BA70E38C1}" dt="2026-06-10T11:07:15.941" v="134" actId="478"/>
          <ac:grpSpMkLst>
            <pc:docMk/>
            <pc:sldMk cId="1314376726" sldId="259"/>
            <ac:grpSpMk id="13" creationId="{AA250F60-60D5-7388-1803-AA3D715F81A0}"/>
          </ac:grpSpMkLst>
        </pc:grpChg>
        <pc:graphicFrameChg chg="add mod">
          <ac:chgData name="Domela W Bhutia" userId="28486a08-57d0-437a-8cd8-4a4e99d1fee3" providerId="ADAL" clId="{4248D103-C793-4E4F-8D33-279BA70E38C1}" dt="2026-06-10T11:06:25.678" v="113" actId="1076"/>
          <ac:graphicFrameMkLst>
            <pc:docMk/>
            <pc:sldMk cId="1314376726" sldId="259"/>
            <ac:graphicFrameMk id="2" creationId="{9103F5BB-6551-5E0B-1D61-F289EC1875F7}"/>
          </ac:graphicFrameMkLst>
        </pc:graphicFrameChg>
      </pc:sldChg>
      <pc:sldChg chg="add del">
        <pc:chgData name="Domela W Bhutia" userId="28486a08-57d0-437a-8cd8-4a4e99d1fee3" providerId="ADAL" clId="{4248D103-C793-4E4F-8D33-279BA70E38C1}" dt="2026-06-10T11:18:44.228" v="212" actId="47"/>
        <pc:sldMkLst>
          <pc:docMk/>
          <pc:sldMk cId="113172635" sldId="260"/>
        </pc:sldMkLst>
      </pc:sldChg>
      <pc:sldChg chg="addSp delSp modSp add mod">
        <pc:chgData name="Domela W Bhutia" userId="28486a08-57d0-437a-8cd8-4a4e99d1fee3" providerId="ADAL" clId="{4248D103-C793-4E4F-8D33-279BA70E38C1}" dt="2026-06-10T10:51:28.963" v="73" actId="1076"/>
        <pc:sldMkLst>
          <pc:docMk/>
          <pc:sldMk cId="1615915460" sldId="261"/>
        </pc:sldMkLst>
        <pc:spChg chg="mod">
          <ac:chgData name="Domela W Bhutia" userId="28486a08-57d0-437a-8cd8-4a4e99d1fee3" providerId="ADAL" clId="{4248D103-C793-4E4F-8D33-279BA70E38C1}" dt="2026-06-10T10:51:25.041" v="71" actId="1076"/>
          <ac:spMkLst>
            <pc:docMk/>
            <pc:sldMk cId="1615915460" sldId="261"/>
            <ac:spMk id="3" creationId="{ADF9A853-57CB-E9ED-7906-5A7184CBF08B}"/>
          </ac:spMkLst>
        </pc:spChg>
        <pc:spChg chg="add del mod">
          <ac:chgData name="Domela W Bhutia" userId="28486a08-57d0-437a-8cd8-4a4e99d1fee3" providerId="ADAL" clId="{4248D103-C793-4E4F-8D33-279BA70E38C1}" dt="2026-06-10T10:48:01.647" v="38" actId="478"/>
          <ac:spMkLst>
            <pc:docMk/>
            <pc:sldMk cId="1615915460" sldId="261"/>
            <ac:spMk id="4" creationId="{64D77689-E80E-B12A-9F02-1EF43F092D8F}"/>
          </ac:spMkLst>
        </pc:spChg>
        <pc:spChg chg="mod">
          <ac:chgData name="Domela W Bhutia" userId="28486a08-57d0-437a-8cd8-4a4e99d1fee3" providerId="ADAL" clId="{4248D103-C793-4E4F-8D33-279BA70E38C1}" dt="2026-06-10T10:51:19.800" v="69" actId="1076"/>
          <ac:spMkLst>
            <pc:docMk/>
            <pc:sldMk cId="1615915460" sldId="261"/>
            <ac:spMk id="5" creationId="{B052A8AA-67BF-4F41-4BF5-50848E24E089}"/>
          </ac:spMkLst>
        </pc:spChg>
        <pc:spChg chg="add mod">
          <ac:chgData name="Domela W Bhutia" userId="28486a08-57d0-437a-8cd8-4a4e99d1fee3" providerId="ADAL" clId="{4248D103-C793-4E4F-8D33-279BA70E38C1}" dt="2026-06-10T10:48:50.850" v="53" actId="1076"/>
          <ac:spMkLst>
            <pc:docMk/>
            <pc:sldMk cId="1615915460" sldId="261"/>
            <ac:spMk id="6" creationId="{D1D640A7-734B-E258-2DD0-6609F34A2CD0}"/>
          </ac:spMkLst>
        </pc:spChg>
        <pc:spChg chg="mod">
          <ac:chgData name="Domela W Bhutia" userId="28486a08-57d0-437a-8cd8-4a4e99d1fee3" providerId="ADAL" clId="{4248D103-C793-4E4F-8D33-279BA70E38C1}" dt="2026-06-10T10:51:21.967" v="70" actId="1076"/>
          <ac:spMkLst>
            <pc:docMk/>
            <pc:sldMk cId="1615915460" sldId="261"/>
            <ac:spMk id="8" creationId="{912960A5-B15E-16F6-9EE8-20F27B7C4BF6}"/>
          </ac:spMkLst>
        </pc:spChg>
        <pc:spChg chg="mod">
          <ac:chgData name="Domela W Bhutia" userId="28486a08-57d0-437a-8cd8-4a4e99d1fee3" providerId="ADAL" clId="{4248D103-C793-4E4F-8D33-279BA70E38C1}" dt="2026-06-10T10:51:28.963" v="73" actId="1076"/>
          <ac:spMkLst>
            <pc:docMk/>
            <pc:sldMk cId="1615915460" sldId="261"/>
            <ac:spMk id="9" creationId="{FF668023-DFE7-F97D-6D23-D24BB18B2A88}"/>
          </ac:spMkLst>
        </pc:spChg>
        <pc:spChg chg="add mod">
          <ac:chgData name="Domela W Bhutia" userId="28486a08-57d0-437a-8cd8-4a4e99d1fee3" providerId="ADAL" clId="{4248D103-C793-4E4F-8D33-279BA70E38C1}" dt="2026-06-10T10:49:53.620" v="68" actId="14100"/>
          <ac:spMkLst>
            <pc:docMk/>
            <pc:sldMk cId="1615915460" sldId="261"/>
            <ac:spMk id="10" creationId="{87F4225A-3A55-14BD-D3B1-8BEA1D0E8D88}"/>
          </ac:spMkLst>
        </pc:spChg>
      </pc:sldChg>
      <pc:sldChg chg="add del">
        <pc:chgData name="Domela W Bhutia" userId="28486a08-57d0-437a-8cd8-4a4e99d1fee3" providerId="ADAL" clId="{4248D103-C793-4E4F-8D33-279BA70E38C1}" dt="2026-06-10T11:18:44.862" v="213" actId="47"/>
        <pc:sldMkLst>
          <pc:docMk/>
          <pc:sldMk cId="270036426" sldId="262"/>
        </pc:sldMkLst>
      </pc:sldChg>
      <pc:sldChg chg="addSp delSp modSp mod">
        <pc:chgData name="Domela W Bhutia" userId="28486a08-57d0-437a-8cd8-4a4e99d1fee3" providerId="ADAL" clId="{4248D103-C793-4E4F-8D33-279BA70E38C1}" dt="2026-06-10T11:13:42.205" v="203" actId="1076"/>
        <pc:sldMkLst>
          <pc:docMk/>
          <pc:sldMk cId="3718718956" sldId="264"/>
        </pc:sldMkLst>
        <pc:graphicFrameChg chg="add mod">
          <ac:chgData name="Domela W Bhutia" userId="28486a08-57d0-437a-8cd8-4a4e99d1fee3" providerId="ADAL" clId="{4248D103-C793-4E4F-8D33-279BA70E38C1}" dt="2026-06-10T11:13:42.205" v="203" actId="1076"/>
          <ac:graphicFrameMkLst>
            <pc:docMk/>
            <pc:sldMk cId="3718718956" sldId="264"/>
            <ac:graphicFrameMk id="3" creationId="{D5F27ACD-6F57-D757-F2D6-CFD446C8FD24}"/>
          </ac:graphicFrameMkLst>
        </pc:graphicFrameChg>
        <pc:graphicFrameChg chg="del">
          <ac:chgData name="Domela W Bhutia" userId="28486a08-57d0-437a-8cd8-4a4e99d1fee3" providerId="ADAL" clId="{4248D103-C793-4E4F-8D33-279BA70E38C1}" dt="2026-06-10T11:13:34.940" v="201" actId="478"/>
          <ac:graphicFrameMkLst>
            <pc:docMk/>
            <pc:sldMk cId="3718718956" sldId="264"/>
            <ac:graphicFrameMk id="22" creationId="{E5238F5F-89B9-F82E-F237-05B066C33F9B}"/>
          </ac:graphicFrameMkLst>
        </pc:graphicFrameChg>
      </pc:sldChg>
      <pc:sldChg chg="modSp mod">
        <pc:chgData name="Domela W Bhutia" userId="28486a08-57d0-437a-8cd8-4a4e99d1fee3" providerId="ADAL" clId="{4248D103-C793-4E4F-8D33-279BA70E38C1}" dt="2026-06-10T11:21:01.783" v="240" actId="27918"/>
        <pc:sldMkLst>
          <pc:docMk/>
          <pc:sldMk cId="1804876644" sldId="266"/>
        </pc:sldMkLst>
        <pc:spChg chg="mod">
          <ac:chgData name="Domela W Bhutia" userId="28486a08-57d0-437a-8cd8-4a4e99d1fee3" providerId="ADAL" clId="{4248D103-C793-4E4F-8D33-279BA70E38C1}" dt="2026-06-10T11:20:21.154" v="216" actId="404"/>
          <ac:spMkLst>
            <pc:docMk/>
            <pc:sldMk cId="1804876644" sldId="266"/>
            <ac:spMk id="3" creationId="{696D2C93-F6B2-2973-A6CC-35AED72D2398}"/>
          </ac:spMkLst>
        </pc:spChg>
        <pc:graphicFrameChg chg="mod">
          <ac:chgData name="Domela W Bhutia" userId="28486a08-57d0-437a-8cd8-4a4e99d1fee3" providerId="ADAL" clId="{4248D103-C793-4E4F-8D33-279BA70E38C1}" dt="2026-06-10T11:20:29.730" v="220" actId="14100"/>
          <ac:graphicFrameMkLst>
            <pc:docMk/>
            <pc:sldMk cId="1804876644" sldId="266"/>
            <ac:graphicFrameMk id="5" creationId="{00668E0F-B900-3319-B1DF-E271912BCB2B}"/>
          </ac:graphicFrameMkLst>
        </pc:graphicFrameChg>
      </pc:sldChg>
      <pc:sldChg chg="modSp mod">
        <pc:chgData name="Domela W Bhutia" userId="28486a08-57d0-437a-8cd8-4a4e99d1fee3" providerId="ADAL" clId="{4248D103-C793-4E4F-8D33-279BA70E38C1}" dt="2026-06-10T10:45:02.184" v="1" actId="404"/>
        <pc:sldMkLst>
          <pc:docMk/>
          <pc:sldMk cId="1097738517" sldId="268"/>
        </pc:sldMkLst>
        <pc:spChg chg="mod">
          <ac:chgData name="Domela W Bhutia" userId="28486a08-57d0-437a-8cd8-4a4e99d1fee3" providerId="ADAL" clId="{4248D103-C793-4E4F-8D33-279BA70E38C1}" dt="2026-06-10T10:45:02.184" v="1" actId="404"/>
          <ac:spMkLst>
            <pc:docMk/>
            <pc:sldMk cId="1097738517" sldId="268"/>
            <ac:spMk id="919" creationId="{D8833CEE-9236-9A7C-6268-938B33E73A1A}"/>
          </ac:spMkLst>
        </pc:spChg>
      </pc:sldChg>
      <pc:sldChg chg="addSp modSp mod">
        <pc:chgData name="Domela W Bhutia" userId="28486a08-57d0-437a-8cd8-4a4e99d1fee3" providerId="ADAL" clId="{4248D103-C793-4E4F-8D33-279BA70E38C1}" dt="2026-06-10T10:58:33.811" v="81" actId="1076"/>
        <pc:sldMkLst>
          <pc:docMk/>
          <pc:sldMk cId="3212057815" sldId="273"/>
        </pc:sldMkLst>
        <pc:graphicFrameChg chg="add mod modGraphic">
          <ac:chgData name="Domela W Bhutia" userId="28486a08-57d0-437a-8cd8-4a4e99d1fee3" providerId="ADAL" clId="{4248D103-C793-4E4F-8D33-279BA70E38C1}" dt="2026-06-10T10:58:01.533" v="80"/>
          <ac:graphicFrameMkLst>
            <pc:docMk/>
            <pc:sldMk cId="3212057815" sldId="273"/>
            <ac:graphicFrameMk id="4" creationId="{AD4D12C8-F5AC-54B8-6942-0806FC1FE556}"/>
          </ac:graphicFrameMkLst>
        </pc:graphicFrameChg>
        <pc:graphicFrameChg chg="mod">
          <ac:chgData name="Domela W Bhutia" userId="28486a08-57d0-437a-8cd8-4a4e99d1fee3" providerId="ADAL" clId="{4248D103-C793-4E4F-8D33-279BA70E38C1}" dt="2026-06-10T10:58:33.811" v="81" actId="1076"/>
          <ac:graphicFrameMkLst>
            <pc:docMk/>
            <pc:sldMk cId="3212057815" sldId="273"/>
            <ac:graphicFrameMk id="5" creationId="{A440FD65-7773-50EC-FA5B-66DF1CA3DB36}"/>
          </ac:graphicFrameMkLst>
        </pc:graphicFrameChg>
      </pc:sldChg>
      <pc:sldChg chg="modSp mod">
        <pc:chgData name="Domela W Bhutia" userId="28486a08-57d0-437a-8cd8-4a4e99d1fee3" providerId="ADAL" clId="{4248D103-C793-4E4F-8D33-279BA70E38C1}" dt="2026-06-10T11:19:39.248" v="215" actId="1076"/>
        <pc:sldMkLst>
          <pc:docMk/>
          <pc:sldMk cId="2587929615" sldId="274"/>
        </pc:sldMkLst>
        <pc:spChg chg="mod">
          <ac:chgData name="Domela W Bhutia" userId="28486a08-57d0-437a-8cd8-4a4e99d1fee3" providerId="ADAL" clId="{4248D103-C793-4E4F-8D33-279BA70E38C1}" dt="2026-06-10T11:19:39.248" v="215" actId="1076"/>
          <ac:spMkLst>
            <pc:docMk/>
            <pc:sldMk cId="2587929615" sldId="274"/>
            <ac:spMk id="7" creationId="{E9617E73-90AE-CB77-FBF1-40B91A359AD1}"/>
          </ac:spMkLst>
        </pc:spChg>
      </pc:sldChg>
      <pc:sldChg chg="modSp mod">
        <pc:chgData name="Domela W Bhutia" userId="28486a08-57d0-437a-8cd8-4a4e99d1fee3" providerId="ADAL" clId="{4248D103-C793-4E4F-8D33-279BA70E38C1}" dt="2026-06-10T11:15:58.244" v="204" actId="1076"/>
        <pc:sldMkLst>
          <pc:docMk/>
          <pc:sldMk cId="2871018225" sldId="275"/>
        </pc:sldMkLst>
        <pc:graphicFrameChg chg="mod">
          <ac:chgData name="Domela W Bhutia" userId="28486a08-57d0-437a-8cd8-4a4e99d1fee3" providerId="ADAL" clId="{4248D103-C793-4E4F-8D33-279BA70E38C1}" dt="2026-06-10T11:15:58.244" v="204" actId="1076"/>
          <ac:graphicFrameMkLst>
            <pc:docMk/>
            <pc:sldMk cId="2871018225" sldId="275"/>
            <ac:graphicFrameMk id="12" creationId="{E5F65E88-F501-5C67-92B7-895168088C90}"/>
          </ac:graphicFrameMkLst>
        </pc:graphicFrameChg>
      </pc:sldChg>
      <pc:sldChg chg="addSp delSp modSp mod ord">
        <pc:chgData name="Domela W Bhutia" userId="28486a08-57d0-437a-8cd8-4a4e99d1fee3" providerId="ADAL" clId="{4248D103-C793-4E4F-8D33-279BA70E38C1}" dt="2026-06-10T11:12:12.855" v="199" actId="164"/>
        <pc:sldMkLst>
          <pc:docMk/>
          <pc:sldMk cId="1047012827" sldId="280"/>
        </pc:sldMkLst>
        <pc:spChg chg="mod">
          <ac:chgData name="Domela W Bhutia" userId="28486a08-57d0-437a-8cd8-4a4e99d1fee3" providerId="ADAL" clId="{4248D103-C793-4E4F-8D33-279BA70E38C1}" dt="2026-06-10T11:03:32.805" v="89" actId="3626"/>
          <ac:spMkLst>
            <pc:docMk/>
            <pc:sldMk cId="1047012827" sldId="280"/>
            <ac:spMk id="2" creationId="{AE64E240-C354-CA4D-E3C5-901D63227072}"/>
          </ac:spMkLst>
        </pc:spChg>
        <pc:spChg chg="add mod">
          <ac:chgData name="Domela W Bhutia" userId="28486a08-57d0-437a-8cd8-4a4e99d1fee3" providerId="ADAL" clId="{4248D103-C793-4E4F-8D33-279BA70E38C1}" dt="2026-06-10T11:06:41.260" v="116"/>
          <ac:spMkLst>
            <pc:docMk/>
            <pc:sldMk cId="1047012827" sldId="280"/>
            <ac:spMk id="5" creationId="{46D692D6-A9F9-7E18-DB4A-3918C4223D04}"/>
          </ac:spMkLst>
        </pc:spChg>
        <pc:spChg chg="add del mod">
          <ac:chgData name="Domela W Bhutia" userId="28486a08-57d0-437a-8cd8-4a4e99d1fee3" providerId="ADAL" clId="{4248D103-C793-4E4F-8D33-279BA70E38C1}" dt="2026-06-10T11:09:35.994" v="165" actId="478"/>
          <ac:spMkLst>
            <pc:docMk/>
            <pc:sldMk cId="1047012827" sldId="280"/>
            <ac:spMk id="7" creationId="{C26AFB37-3311-D9EE-3D95-1CD3D9EECE62}"/>
          </ac:spMkLst>
        </pc:spChg>
        <pc:spChg chg="add mod topLvl">
          <ac:chgData name="Domela W Bhutia" userId="28486a08-57d0-437a-8cd8-4a4e99d1fee3" providerId="ADAL" clId="{4248D103-C793-4E4F-8D33-279BA70E38C1}" dt="2026-06-10T11:12:12.855" v="199" actId="164"/>
          <ac:spMkLst>
            <pc:docMk/>
            <pc:sldMk cId="1047012827" sldId="280"/>
            <ac:spMk id="8" creationId="{FD3FA94E-8E90-BC29-F575-0772123E524B}"/>
          </ac:spMkLst>
        </pc:spChg>
        <pc:spChg chg="add mod">
          <ac:chgData name="Domela W Bhutia" userId="28486a08-57d0-437a-8cd8-4a4e99d1fee3" providerId="ADAL" clId="{4248D103-C793-4E4F-8D33-279BA70E38C1}" dt="2026-06-10T11:11:25.815" v="190" actId="164"/>
          <ac:spMkLst>
            <pc:docMk/>
            <pc:sldMk cId="1047012827" sldId="280"/>
            <ac:spMk id="9" creationId="{619E9A35-7FB3-C024-D012-6555EB7F8ABE}"/>
          </ac:spMkLst>
        </pc:spChg>
        <pc:spChg chg="add mod topLvl">
          <ac:chgData name="Domela W Bhutia" userId="28486a08-57d0-437a-8cd8-4a4e99d1fee3" providerId="ADAL" clId="{4248D103-C793-4E4F-8D33-279BA70E38C1}" dt="2026-06-10T11:12:12.855" v="199" actId="164"/>
          <ac:spMkLst>
            <pc:docMk/>
            <pc:sldMk cId="1047012827" sldId="280"/>
            <ac:spMk id="10" creationId="{8F7DC5AC-1210-0A51-50F5-C1B069AEC14E}"/>
          </ac:spMkLst>
        </pc:spChg>
        <pc:spChg chg="add mod">
          <ac:chgData name="Domela W Bhutia" userId="28486a08-57d0-437a-8cd8-4a4e99d1fee3" providerId="ADAL" clId="{4248D103-C793-4E4F-8D33-279BA70E38C1}" dt="2026-06-10T11:10:56.171" v="185" actId="164"/>
          <ac:spMkLst>
            <pc:docMk/>
            <pc:sldMk cId="1047012827" sldId="280"/>
            <ac:spMk id="11" creationId="{E848817F-45B2-7867-4BD2-EF3B03C23F01}"/>
          </ac:spMkLst>
        </pc:spChg>
        <pc:grpChg chg="add del mod topLvl">
          <ac:chgData name="Domela W Bhutia" userId="28486a08-57d0-437a-8cd8-4a4e99d1fee3" providerId="ADAL" clId="{4248D103-C793-4E4F-8D33-279BA70E38C1}" dt="2026-06-10T11:12:02.170" v="196" actId="165"/>
          <ac:grpSpMkLst>
            <pc:docMk/>
            <pc:sldMk cId="1047012827" sldId="280"/>
            <ac:grpSpMk id="13" creationId="{0CD6C5BC-997E-FA1D-82D9-59CBF2158606}"/>
          </ac:grpSpMkLst>
        </pc:grpChg>
        <pc:grpChg chg="add mod">
          <ac:chgData name="Domela W Bhutia" userId="28486a08-57d0-437a-8cd8-4a4e99d1fee3" providerId="ADAL" clId="{4248D103-C793-4E4F-8D33-279BA70E38C1}" dt="2026-06-10T11:11:25.815" v="190" actId="164"/>
          <ac:grpSpMkLst>
            <pc:docMk/>
            <pc:sldMk cId="1047012827" sldId="280"/>
            <ac:grpSpMk id="14" creationId="{1216DA0F-F27F-04B2-0619-2FAA6F9E13F9}"/>
          </ac:grpSpMkLst>
        </pc:grpChg>
        <pc:grpChg chg="add del mod">
          <ac:chgData name="Domela W Bhutia" userId="28486a08-57d0-437a-8cd8-4a4e99d1fee3" providerId="ADAL" clId="{4248D103-C793-4E4F-8D33-279BA70E38C1}" dt="2026-06-10T11:11:58.464" v="195" actId="165"/>
          <ac:grpSpMkLst>
            <pc:docMk/>
            <pc:sldMk cId="1047012827" sldId="280"/>
            <ac:grpSpMk id="15" creationId="{C266FCA1-E143-9BAE-BAF0-E6B60208B2BB}"/>
          </ac:grpSpMkLst>
        </pc:grpChg>
        <pc:grpChg chg="add mod">
          <ac:chgData name="Domela W Bhutia" userId="28486a08-57d0-437a-8cd8-4a4e99d1fee3" providerId="ADAL" clId="{4248D103-C793-4E4F-8D33-279BA70E38C1}" dt="2026-06-10T11:11:32.635" v="192" actId="14100"/>
          <ac:grpSpMkLst>
            <pc:docMk/>
            <pc:sldMk cId="1047012827" sldId="280"/>
            <ac:grpSpMk id="16" creationId="{16AA8DB1-6CD9-0439-DAEB-4E7232E406AC}"/>
          </ac:grpSpMkLst>
        </pc:grpChg>
        <pc:grpChg chg="add mod">
          <ac:chgData name="Domela W Bhutia" userId="28486a08-57d0-437a-8cd8-4a4e99d1fee3" providerId="ADAL" clId="{4248D103-C793-4E4F-8D33-279BA70E38C1}" dt="2026-06-10T11:12:12.855" v="199" actId="164"/>
          <ac:grpSpMkLst>
            <pc:docMk/>
            <pc:sldMk cId="1047012827" sldId="280"/>
            <ac:grpSpMk id="17" creationId="{AFBEFC8A-D296-DA0C-B224-DB7835996DBE}"/>
          </ac:grpSpMkLst>
        </pc:grpChg>
        <pc:graphicFrameChg chg="add mod">
          <ac:chgData name="Domela W Bhutia" userId="28486a08-57d0-437a-8cd8-4a4e99d1fee3" providerId="ADAL" clId="{4248D103-C793-4E4F-8D33-279BA70E38C1}" dt="2026-06-10T11:10:56.171" v="185" actId="164"/>
          <ac:graphicFrameMkLst>
            <pc:docMk/>
            <pc:sldMk cId="1047012827" sldId="280"/>
            <ac:graphicFrameMk id="3" creationId="{E28C0B8D-8753-9759-8158-08ED8D78F935}"/>
          </ac:graphicFrameMkLst>
        </pc:graphicFrameChg>
        <pc:graphicFrameChg chg="add mod topLvl">
          <ac:chgData name="Domela W Bhutia" userId="28486a08-57d0-437a-8cd8-4a4e99d1fee3" providerId="ADAL" clId="{4248D103-C793-4E4F-8D33-279BA70E38C1}" dt="2026-06-10T11:12:12.855" v="199" actId="164"/>
          <ac:graphicFrameMkLst>
            <pc:docMk/>
            <pc:sldMk cId="1047012827" sldId="280"/>
            <ac:graphicFrameMk id="12" creationId="{5D7CC91E-B3A4-EB39-2428-2943CBA61B2D}"/>
          </ac:graphicFrameMkLst>
        </pc:graphicFrameChg>
        <pc:picChg chg="del">
          <ac:chgData name="Domela W Bhutia" userId="28486a08-57d0-437a-8cd8-4a4e99d1fee3" providerId="ADAL" clId="{4248D103-C793-4E4F-8D33-279BA70E38C1}" dt="2026-06-10T11:06:47.089" v="118" actId="478"/>
          <ac:picMkLst>
            <pc:docMk/>
            <pc:sldMk cId="1047012827" sldId="280"/>
            <ac:picMk id="4" creationId="{EB978E0C-17B8-52B1-FF5B-97B7F7471E22}"/>
          </ac:picMkLst>
        </pc:picChg>
        <pc:picChg chg="del mod">
          <ac:chgData name="Domela W Bhutia" userId="28486a08-57d0-437a-8cd8-4a4e99d1fee3" providerId="ADAL" clId="{4248D103-C793-4E4F-8D33-279BA70E38C1}" dt="2026-06-10T11:06:47.769" v="119" actId="478"/>
          <ac:picMkLst>
            <pc:docMk/>
            <pc:sldMk cId="1047012827" sldId="280"/>
            <ac:picMk id="6" creationId="{8A7A1F72-767F-3F67-5FF9-AA967E69AC4C}"/>
          </ac:picMkLst>
        </pc:picChg>
      </pc:sldChg>
      <pc:sldChg chg="addSp delSp modSp del mod ord">
        <pc:chgData name="Domela W Bhutia" userId="28486a08-57d0-437a-8cd8-4a4e99d1fee3" providerId="ADAL" clId="{4248D103-C793-4E4F-8D33-279BA70E38C1}" dt="2026-06-10T11:18:37.043" v="211" actId="47"/>
        <pc:sldMkLst>
          <pc:docMk/>
          <pc:sldMk cId="3314245092" sldId="281"/>
        </pc:sldMkLst>
        <pc:spChg chg="mod">
          <ac:chgData name="Domela W Bhutia" userId="28486a08-57d0-437a-8cd8-4a4e99d1fee3" providerId="ADAL" clId="{4248D103-C793-4E4F-8D33-279BA70E38C1}" dt="2026-06-10T11:03:54.643" v="93" actId="3626"/>
          <ac:spMkLst>
            <pc:docMk/>
            <pc:sldMk cId="3314245092" sldId="281"/>
            <ac:spMk id="2" creationId="{A2DA6674-08B3-660A-1855-3E7C074B071D}"/>
          </ac:spMkLst>
        </pc:spChg>
        <pc:graphicFrameChg chg="add mod">
          <ac:chgData name="Domela W Bhutia" userId="28486a08-57d0-437a-8cd8-4a4e99d1fee3" providerId="ADAL" clId="{4248D103-C793-4E4F-8D33-279BA70E38C1}" dt="2026-06-10T11:07:32.699" v="138" actId="14100"/>
          <ac:graphicFrameMkLst>
            <pc:docMk/>
            <pc:sldMk cId="3314245092" sldId="281"/>
            <ac:graphicFrameMk id="3" creationId="{7F922E0B-747C-5948-C8A0-577B3A670AC5}"/>
          </ac:graphicFrameMkLst>
        </pc:graphicFrameChg>
        <pc:picChg chg="del">
          <ac:chgData name="Domela W Bhutia" userId="28486a08-57d0-437a-8cd8-4a4e99d1fee3" providerId="ADAL" clId="{4248D103-C793-4E4F-8D33-279BA70E38C1}" dt="2026-06-10T11:06:59.868" v="125" actId="478"/>
          <ac:picMkLst>
            <pc:docMk/>
            <pc:sldMk cId="3314245092" sldId="281"/>
            <ac:picMk id="4" creationId="{5EFC0F10-C504-86C9-E9D8-DE250BEF6834}"/>
          </ac:picMkLst>
        </pc:picChg>
        <pc:picChg chg="del mod">
          <ac:chgData name="Domela W Bhutia" userId="28486a08-57d0-437a-8cd8-4a4e99d1fee3" providerId="ADAL" clId="{4248D103-C793-4E4F-8D33-279BA70E38C1}" dt="2026-06-10T11:07:00.472" v="127" actId="478"/>
          <ac:picMkLst>
            <pc:docMk/>
            <pc:sldMk cId="3314245092" sldId="281"/>
            <ac:picMk id="6" creationId="{7F94BE44-3E4C-35A8-DCF5-B7A88C25E73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eyindia-my.sharepoint.com/personal/karan_mitra_in_ey_com/Documents/Desktop/Tarun_Domella/sector_tab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EYInterstate Light" panose="02000506000000020004" pitchFamily="2" charset="0"/>
                <a:ea typeface="+mn-ea"/>
                <a:cs typeface="+mn-cs"/>
              </a:defRPr>
            </a:pPr>
            <a:r>
              <a:rPr lang="en-IN" sz="1600" b="1">
                <a:latin typeface="EYInterstate Light" panose="02000506000000020004" pitchFamily="2" charset="0"/>
              </a:rPr>
              <a:t>Sector wise Applications in PMIS (RI, RII &amp; RIII)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EYInterstate Light" panose="02000506000000020004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Haryana!$C$1</c:f>
              <c:strCache>
                <c:ptCount val="1"/>
                <c:pt idx="0">
                  <c:v>R1 Applications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YInterstate Light" panose="02000506000000020004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Haryana!$B$2:$B$21</c:f>
              <c:strCache>
                <c:ptCount val="20"/>
                <c:pt idx="0">
                  <c:v>Agriculture and allied</c:v>
                </c:pt>
                <c:pt idx="1">
                  <c:v>Automotive</c:v>
                </c:pt>
                <c:pt idx="2">
                  <c:v>Banking and financial Services</c:v>
                </c:pt>
                <c:pt idx="3">
                  <c:v>Cement &amp; Building Materials</c:v>
                </c:pt>
                <c:pt idx="4">
                  <c:v>Chemical Industry</c:v>
                </c:pt>
                <c:pt idx="5">
                  <c:v>Consulting Services</c:v>
                </c:pt>
                <c:pt idx="6">
                  <c:v>Diversified Conglomerates</c:v>
                </c:pt>
                <c:pt idx="7">
                  <c:v>FMCG (Fast-Moving Consumer Goods)</c:v>
                </c:pt>
                <c:pt idx="8">
                  <c:v>Healthcare</c:v>
                </c:pt>
                <c:pt idx="9">
                  <c:v>Housing</c:v>
                </c:pt>
                <c:pt idx="10">
                  <c:v>Infrastructure &amp; Construction</c:v>
                </c:pt>
                <c:pt idx="11">
                  <c:v>IT and Software Development</c:v>
                </c:pt>
                <c:pt idx="12">
                  <c:v>Manufacturing &amp; Industrial</c:v>
                </c:pt>
                <c:pt idx="13">
                  <c:v>Media, Entertainment &amp; Education</c:v>
                </c:pt>
                <c:pt idx="14">
                  <c:v>Metals &amp; Mining</c:v>
                </c:pt>
                <c:pt idx="15">
                  <c:v>Oil, Gas &amp; Energy</c:v>
                </c:pt>
                <c:pt idx="16">
                  <c:v>Retail &amp; Consumer Durables</c:v>
                </c:pt>
                <c:pt idx="17">
                  <c:v>Sports</c:v>
                </c:pt>
                <c:pt idx="18">
                  <c:v>Telecom</c:v>
                </c:pt>
                <c:pt idx="19">
                  <c:v>Travel &amp; Hospitality</c:v>
                </c:pt>
              </c:strCache>
            </c:strRef>
          </c:cat>
          <c:val>
            <c:numRef>
              <c:f>Haryana!$C$2:$C$21</c:f>
              <c:numCache>
                <c:formatCode>General</c:formatCode>
                <c:ptCount val="20"/>
                <c:pt idx="0">
                  <c:v>2213</c:v>
                </c:pt>
                <c:pt idx="1">
                  <c:v>10549</c:v>
                </c:pt>
                <c:pt idx="2">
                  <c:v>3183</c:v>
                </c:pt>
                <c:pt idx="3">
                  <c:v>414</c:v>
                </c:pt>
                <c:pt idx="4">
                  <c:v>31</c:v>
                </c:pt>
                <c:pt idx="5">
                  <c:v>0</c:v>
                </c:pt>
                <c:pt idx="6">
                  <c:v>0</c:v>
                </c:pt>
                <c:pt idx="7">
                  <c:v>419</c:v>
                </c:pt>
                <c:pt idx="8">
                  <c:v>0</c:v>
                </c:pt>
                <c:pt idx="9">
                  <c:v>232</c:v>
                </c:pt>
                <c:pt idx="10">
                  <c:v>296</c:v>
                </c:pt>
                <c:pt idx="11">
                  <c:v>1010</c:v>
                </c:pt>
                <c:pt idx="12">
                  <c:v>1632</c:v>
                </c:pt>
                <c:pt idx="13">
                  <c:v>0</c:v>
                </c:pt>
                <c:pt idx="14">
                  <c:v>54</c:v>
                </c:pt>
                <c:pt idx="15">
                  <c:v>8972</c:v>
                </c:pt>
                <c:pt idx="16">
                  <c:v>134</c:v>
                </c:pt>
                <c:pt idx="17">
                  <c:v>0</c:v>
                </c:pt>
                <c:pt idx="18">
                  <c:v>1995</c:v>
                </c:pt>
                <c:pt idx="19">
                  <c:v>3046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7-4791-B218-E14D26D40487}"/>
            </c:ext>
          </c:extLst>
        </c:ser>
        <c:ser>
          <c:idx val="1"/>
          <c:order val="1"/>
          <c:tx>
            <c:strRef>
              <c:f>Haryana!$D$1</c:f>
              <c:strCache>
                <c:ptCount val="1"/>
                <c:pt idx="0">
                  <c:v>R2 Applications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YInterstate Light" panose="02000506000000020004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Haryana!$B$2:$B$21</c:f>
              <c:strCache>
                <c:ptCount val="20"/>
                <c:pt idx="0">
                  <c:v>Agriculture and allied</c:v>
                </c:pt>
                <c:pt idx="1">
                  <c:v>Automotive</c:v>
                </c:pt>
                <c:pt idx="2">
                  <c:v>Banking and financial Services</c:v>
                </c:pt>
                <c:pt idx="3">
                  <c:v>Cement &amp; Building Materials</c:v>
                </c:pt>
                <c:pt idx="4">
                  <c:v>Chemical Industry</c:v>
                </c:pt>
                <c:pt idx="5">
                  <c:v>Consulting Services</c:v>
                </c:pt>
                <c:pt idx="6">
                  <c:v>Diversified Conglomerates</c:v>
                </c:pt>
                <c:pt idx="7">
                  <c:v>FMCG (Fast-Moving Consumer Goods)</c:v>
                </c:pt>
                <c:pt idx="8">
                  <c:v>Healthcare</c:v>
                </c:pt>
                <c:pt idx="9">
                  <c:v>Housing</c:v>
                </c:pt>
                <c:pt idx="10">
                  <c:v>Infrastructure &amp; Construction</c:v>
                </c:pt>
                <c:pt idx="11">
                  <c:v>IT and Software Development</c:v>
                </c:pt>
                <c:pt idx="12">
                  <c:v>Manufacturing &amp; Industrial</c:v>
                </c:pt>
                <c:pt idx="13">
                  <c:v>Media, Entertainment &amp; Education</c:v>
                </c:pt>
                <c:pt idx="14">
                  <c:v>Metals &amp; Mining</c:v>
                </c:pt>
                <c:pt idx="15">
                  <c:v>Oil, Gas &amp; Energy</c:v>
                </c:pt>
                <c:pt idx="16">
                  <c:v>Retail &amp; Consumer Durables</c:v>
                </c:pt>
                <c:pt idx="17">
                  <c:v>Sports</c:v>
                </c:pt>
                <c:pt idx="18">
                  <c:v>Telecom</c:v>
                </c:pt>
                <c:pt idx="19">
                  <c:v>Travel &amp; Hospitality</c:v>
                </c:pt>
              </c:strCache>
            </c:strRef>
          </c:cat>
          <c:val>
            <c:numRef>
              <c:f>Haryana!$D$2:$D$21</c:f>
              <c:numCache>
                <c:formatCode>General</c:formatCode>
                <c:ptCount val="20"/>
                <c:pt idx="0">
                  <c:v>172</c:v>
                </c:pt>
                <c:pt idx="1">
                  <c:v>1821</c:v>
                </c:pt>
                <c:pt idx="2">
                  <c:v>1355</c:v>
                </c:pt>
                <c:pt idx="3">
                  <c:v>41</c:v>
                </c:pt>
                <c:pt idx="4">
                  <c:v>32</c:v>
                </c:pt>
                <c:pt idx="5">
                  <c:v>103</c:v>
                </c:pt>
                <c:pt idx="6">
                  <c:v>41</c:v>
                </c:pt>
                <c:pt idx="7">
                  <c:v>251</c:v>
                </c:pt>
                <c:pt idx="8">
                  <c:v>35</c:v>
                </c:pt>
                <c:pt idx="9">
                  <c:v>35</c:v>
                </c:pt>
                <c:pt idx="10">
                  <c:v>233</c:v>
                </c:pt>
                <c:pt idx="11">
                  <c:v>325</c:v>
                </c:pt>
                <c:pt idx="12">
                  <c:v>678</c:v>
                </c:pt>
                <c:pt idx="13">
                  <c:v>76</c:v>
                </c:pt>
                <c:pt idx="14">
                  <c:v>0</c:v>
                </c:pt>
                <c:pt idx="15">
                  <c:v>2155</c:v>
                </c:pt>
                <c:pt idx="16">
                  <c:v>188</c:v>
                </c:pt>
                <c:pt idx="17">
                  <c:v>80</c:v>
                </c:pt>
                <c:pt idx="18">
                  <c:v>383</c:v>
                </c:pt>
                <c:pt idx="19">
                  <c:v>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7-4791-B218-E14D26D40487}"/>
            </c:ext>
          </c:extLst>
        </c:ser>
        <c:ser>
          <c:idx val="2"/>
          <c:order val="2"/>
          <c:tx>
            <c:strRef>
              <c:f>Haryana!$E$1</c:f>
              <c:strCache>
                <c:ptCount val="1"/>
                <c:pt idx="0">
                  <c:v>R3 Applications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YInterstate Light" panose="02000506000000020004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Haryana!$B$2:$B$21</c:f>
              <c:strCache>
                <c:ptCount val="20"/>
                <c:pt idx="0">
                  <c:v>Agriculture and allied</c:v>
                </c:pt>
                <c:pt idx="1">
                  <c:v>Automotive</c:v>
                </c:pt>
                <c:pt idx="2">
                  <c:v>Banking and financial Services</c:v>
                </c:pt>
                <c:pt idx="3">
                  <c:v>Cement &amp; Building Materials</c:v>
                </c:pt>
                <c:pt idx="4">
                  <c:v>Chemical Industry</c:v>
                </c:pt>
                <c:pt idx="5">
                  <c:v>Consulting Services</c:v>
                </c:pt>
                <c:pt idx="6">
                  <c:v>Diversified Conglomerates</c:v>
                </c:pt>
                <c:pt idx="7">
                  <c:v>FMCG (Fast-Moving Consumer Goods)</c:v>
                </c:pt>
                <c:pt idx="8">
                  <c:v>Healthcare</c:v>
                </c:pt>
                <c:pt idx="9">
                  <c:v>Housing</c:v>
                </c:pt>
                <c:pt idx="10">
                  <c:v>Infrastructure &amp; Construction</c:v>
                </c:pt>
                <c:pt idx="11">
                  <c:v>IT and Software Development</c:v>
                </c:pt>
                <c:pt idx="12">
                  <c:v>Manufacturing &amp; Industrial</c:v>
                </c:pt>
                <c:pt idx="13">
                  <c:v>Media, Entertainment &amp; Education</c:v>
                </c:pt>
                <c:pt idx="14">
                  <c:v>Metals &amp; Mining</c:v>
                </c:pt>
                <c:pt idx="15">
                  <c:v>Oil, Gas &amp; Energy</c:v>
                </c:pt>
                <c:pt idx="16">
                  <c:v>Retail &amp; Consumer Durables</c:v>
                </c:pt>
                <c:pt idx="17">
                  <c:v>Sports</c:v>
                </c:pt>
                <c:pt idx="18">
                  <c:v>Telecom</c:v>
                </c:pt>
                <c:pt idx="19">
                  <c:v>Travel &amp; Hospitality</c:v>
                </c:pt>
              </c:strCache>
            </c:strRef>
          </c:cat>
          <c:val>
            <c:numRef>
              <c:f>Haryana!$E$2:$E$21</c:f>
              <c:numCache>
                <c:formatCode>General</c:formatCode>
                <c:ptCount val="20"/>
                <c:pt idx="0">
                  <c:v>17</c:v>
                </c:pt>
                <c:pt idx="1">
                  <c:v>356</c:v>
                </c:pt>
                <c:pt idx="2">
                  <c:v>637</c:v>
                </c:pt>
                <c:pt idx="3">
                  <c:v>220</c:v>
                </c:pt>
                <c:pt idx="4">
                  <c:v>48</c:v>
                </c:pt>
                <c:pt idx="5">
                  <c:v>274</c:v>
                </c:pt>
                <c:pt idx="6">
                  <c:v>116</c:v>
                </c:pt>
                <c:pt idx="7">
                  <c:v>96</c:v>
                </c:pt>
                <c:pt idx="8">
                  <c:v>50</c:v>
                </c:pt>
                <c:pt idx="9">
                  <c:v>58</c:v>
                </c:pt>
                <c:pt idx="10">
                  <c:v>25</c:v>
                </c:pt>
                <c:pt idx="11">
                  <c:v>503</c:v>
                </c:pt>
                <c:pt idx="12">
                  <c:v>395</c:v>
                </c:pt>
                <c:pt idx="13">
                  <c:v>55</c:v>
                </c:pt>
                <c:pt idx="14">
                  <c:v>0</c:v>
                </c:pt>
                <c:pt idx="15">
                  <c:v>796</c:v>
                </c:pt>
                <c:pt idx="16">
                  <c:v>364</c:v>
                </c:pt>
                <c:pt idx="17">
                  <c:v>0</c:v>
                </c:pt>
                <c:pt idx="18">
                  <c:v>64</c:v>
                </c:pt>
                <c:pt idx="19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A7-4791-B218-E14D26D404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7990975"/>
        <c:axId val="2077982335"/>
      </c:barChart>
      <c:catAx>
        <c:axId val="207799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YInterstate Light" panose="02000506000000020004" pitchFamily="2" charset="0"/>
                <a:ea typeface="+mn-ea"/>
                <a:cs typeface="+mn-cs"/>
              </a:defRPr>
            </a:pPr>
            <a:endParaRPr lang="en-US"/>
          </a:p>
        </c:txPr>
        <c:crossAx val="2077982335"/>
        <c:crosses val="autoZero"/>
        <c:auto val="1"/>
        <c:lblAlgn val="ctr"/>
        <c:lblOffset val="100"/>
        <c:noMultiLvlLbl val="0"/>
      </c:catAx>
      <c:valAx>
        <c:axId val="2077982335"/>
        <c:scaling>
          <c:logBase val="10"/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7799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YInterstate Light" panose="02000506000000020004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5914A-5E91-43DE-925F-ACFE110C8BB3}" type="datetimeFigureOut">
              <a:rPr lang="en-IN" smtClean="0"/>
              <a:t>10-06-2026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21D8E-5462-4B43-8788-681630B25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66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21D8E-5462-4B43-8788-681630B25DC5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536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ED85F-E2A0-91A2-4ED7-8F492389E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F658C6-CC5B-3BC5-65F3-E0721E918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DF971-7668-7987-D513-CA1DA7279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/>
              <a:t>CSR Expenditure in companies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15016-1C9B-3406-87BB-977D4CCCE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21D8E-5462-4B43-8788-681630B25DC5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60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21D8E-5462-4B43-8788-681630B25DC5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636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BC3B-3FA7-BEC8-5261-72919EE0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EDEF1A-43E1-0932-4A41-A1BBF205D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844F9-5531-CC08-45EF-23D4DB30C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9E121-E12F-A8FE-8C2C-D01238BB3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43D19E-BFDB-4C92-8EDD-32EDDA8F41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274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2C04C-839C-2045-CE2E-60DD4CD1A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3C1D3-DF09-122F-C13F-9329EF55D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03200F-E23A-2185-5E2C-7EAC04899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10F3E-A3BF-F0AC-2015-5524EA21D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43D19E-BFDB-4C92-8EDD-32EDDA8F41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188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94E5F-35BC-095E-19FC-8019B18DE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AFD39-DED7-7159-4B78-0B9E30DC9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7238D-739F-5F3C-E05E-D9BE48CB5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Speaker - Domela</a:t>
            </a:r>
            <a:endParaRPr lang="en-IN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A9A2A-0964-9B37-0B55-E346F3764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21D8E-5462-4B43-8788-681630B25DC5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8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99130-4A47-F88E-9FB5-4484C410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74BCB4-209A-A589-E30C-E6E1E0404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7DD89-CC57-08D0-7F3C-CDE8FC32F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Speaker - Domela</a:t>
            </a:r>
            <a:endParaRPr lang="en-IN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24D68-6114-2ABF-5B92-DD8E3B3DF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21D8E-5462-4B43-8788-681630B25DC5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409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C3E16-6774-4E31-C19A-BA0779ED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3FA4F-798C-57DE-ACB8-BB3258C86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56DCC-E4AC-3863-F695-F4A4969FF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Speaker - Vipul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AF444-CE74-D69A-8E86-E23567AB5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21D8E-5462-4B43-8788-681630B25DC5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0914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21D8E-5462-4B43-8788-681630B25DC5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3942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B42CB-CFA0-123D-5E5E-24279BF2B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84551-3128-8A32-C67A-A397D6521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88258-C788-0859-48BD-3464DF6D5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1C1AE-4A50-439C-9C54-C57C44290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43D19E-BFDB-4C92-8EDD-32EDDA8F41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28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night sky&#10;&#10;Description automatically generated">
            <a:extLst>
              <a:ext uri="{FF2B5EF4-FFF2-40B4-BE49-F238E27FC236}">
                <a16:creationId xmlns:a16="http://schemas.microsoft.com/office/drawing/2014/main" id="{247F3C7C-7BDB-B1ED-CECE-A1F4B64453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5020"/>
            <a:ext cx="12192000" cy="6863020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B7F2A12E-7729-47A0-BC4C-937A569C1503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504883" y="594864"/>
            <a:ext cx="6009412" cy="4064277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  <a:gd name="connsiteX0" fmla="*/ 6 w 10000"/>
              <a:gd name="connsiteY0" fmla="*/ 0 h 10688"/>
              <a:gd name="connsiteX1" fmla="*/ 0 w 10000"/>
              <a:gd name="connsiteY1" fmla="*/ 10688 h 10688"/>
              <a:gd name="connsiteX2" fmla="*/ 10000 w 10000"/>
              <a:gd name="connsiteY2" fmla="*/ 7911 h 10688"/>
              <a:gd name="connsiteX3" fmla="*/ 10000 w 10000"/>
              <a:gd name="connsiteY3" fmla="*/ 7 h 10688"/>
              <a:gd name="connsiteX4" fmla="*/ 6 w 10000"/>
              <a:gd name="connsiteY4" fmla="*/ 0 h 1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688">
                <a:moveTo>
                  <a:pt x="6" y="0"/>
                </a:moveTo>
                <a:cubicBezTo>
                  <a:pt x="4" y="2358"/>
                  <a:pt x="2" y="8331"/>
                  <a:pt x="0" y="10688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GB" sz="1799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06FE6B-2888-42EC-9409-22E0C44C3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246" y="1873223"/>
            <a:ext cx="5419932" cy="860400"/>
          </a:xfrm>
        </p:spPr>
        <p:txBody>
          <a:bodyPr/>
          <a:lstStyle>
            <a:lvl1pPr>
              <a:defRPr sz="2999"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/>
              <a:t>Title (EY Interstate Light 30 point)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2FC3DF6-2861-4293-9E33-F3E405EF9F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3247" y="2819492"/>
            <a:ext cx="5419932" cy="391225"/>
          </a:xfrm>
        </p:spPr>
        <p:txBody>
          <a:bodyPr/>
          <a:lstStyle>
            <a:lvl1pPr marL="0" marR="0" indent="0" algn="l" defTabSz="9139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199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599" b="0">
                <a:solidFill>
                  <a:srgbClr val="404040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599"/>
              <a:t>Subtitle (EY Interstate 16 point)</a:t>
            </a:r>
          </a:p>
          <a:p>
            <a:pPr marL="0" marR="0" lvl="0" indent="0" algn="l" defTabSz="9139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199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/>
              <a:t>XX Month 200X (EY Interstate bold 16 point)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AE72999-64B9-400D-B276-16BADE1AD57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20916FE-1037-44A8-A815-13B16E6543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E21227F-16C4-4E48-B9B5-03B2F374C3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44507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490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2490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743" y="5914642"/>
            <a:ext cx="5757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1402508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44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744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CE71800-5B4B-4F94-8DA1-A2C05D9E87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8FB548F-77B7-4F42-8CF1-C53943386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005A69-42DA-4C6D-A41C-62C78DAFEF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282002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388" y="2158329"/>
            <a:ext cx="4781392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4580" y="3200329"/>
            <a:ext cx="480552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112" y="723658"/>
            <a:ext cx="5677988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112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294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359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51940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88" y="2158329"/>
            <a:ext cx="3998354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80" y="3200329"/>
            <a:ext cx="401853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112" y="876059"/>
            <a:ext cx="4852768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307823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993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93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4852" y="1"/>
            <a:ext cx="3997149" cy="6156104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7440547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1137921"/>
            <a:ext cx="7295842" cy="873760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1" y="2311401"/>
            <a:ext cx="3578253" cy="384470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7190" y="2311402"/>
            <a:ext cx="3578253" cy="1254759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7190" y="4236721"/>
            <a:ext cx="3578253" cy="1944160"/>
          </a:xfrm>
        </p:spPr>
        <p:txBody>
          <a:bodyPr numCol="1"/>
          <a:lstStyle>
            <a:lvl1pPr marL="0" indent="0">
              <a:buNone/>
              <a:defRPr sz="179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331398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383219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891" y="294200"/>
            <a:ext cx="8887371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3890" y="1137921"/>
            <a:ext cx="2741454" cy="5018184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4102" y="1137921"/>
            <a:ext cx="2802382" cy="501818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5241" y="1137922"/>
            <a:ext cx="2767159" cy="2796151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42359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799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99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99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30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A94B7-7BDE-4510-A417-A765301D13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894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5855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102" y="1488927"/>
            <a:ext cx="2337171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083" y="2526765"/>
            <a:ext cx="5289245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083" y="4632765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083" y="4971442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3686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1378" y="2060235"/>
            <a:ext cx="5289245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 algn="ctr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1378" y="5506678"/>
            <a:ext cx="5289245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1378" y="5818717"/>
            <a:ext cx="5289245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7415" y="979788"/>
            <a:ext cx="2337171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02489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3938" y="0"/>
            <a:ext cx="596806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6900" y="2578743"/>
            <a:ext cx="4535597" cy="1055708"/>
          </a:xfrm>
        </p:spPr>
        <p:txBody>
          <a:bodyPr/>
          <a:lstStyle>
            <a:lvl1pPr marL="0" indent="0">
              <a:buNone/>
              <a:defRPr sz="2999"/>
            </a:lvl1pPr>
          </a:lstStyle>
          <a:p>
            <a:pPr lvl="0"/>
            <a:r>
              <a:rPr lang="en-IN"/>
              <a:t>Chapter Title</a:t>
            </a:r>
          </a:p>
          <a:p>
            <a:pPr lvl="0"/>
            <a:r>
              <a:rPr lang="en-IN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900" y="3840384"/>
            <a:ext cx="4535597" cy="1055708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IN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700465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600" y="1137921"/>
            <a:ext cx="4954924" cy="4267457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748" y="3813288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748" y="4055931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 to go here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19820" y="3578084"/>
            <a:ext cx="778554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9821" y="1137921"/>
            <a:ext cx="5462580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9821" y="1635009"/>
            <a:ext cx="5462580" cy="1611554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US"/>
              <a:t>Content EY Interstate Light, 16pt, Lorem ipsum dolor, 12pt, </a:t>
            </a:r>
            <a:r>
              <a:rPr lang="en-US" err="1"/>
              <a:t>Utinam</a:t>
            </a:r>
            <a:r>
              <a:rPr lang="en-US"/>
              <a:t>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</a:t>
            </a:r>
            <a:r>
              <a:rPr lang="en-US" err="1"/>
              <a:t>sead</a:t>
            </a:r>
            <a:r>
              <a:rPr lang="en-US"/>
              <a:t>. </a:t>
            </a:r>
            <a:r>
              <a:rPr lang="en-US" err="1"/>
              <a:t>Putant</a:t>
            </a:r>
            <a:r>
              <a:rPr lang="en-US"/>
              <a:t> </a:t>
            </a:r>
            <a:r>
              <a:rPr lang="en-US" err="1"/>
              <a:t>probatus</a:t>
            </a:r>
            <a:r>
              <a:rPr lang="en-US"/>
              <a:t> id vis, ad his </a:t>
            </a:r>
            <a:r>
              <a:rPr lang="en-US" err="1"/>
              <a:t>meis</a:t>
            </a:r>
            <a:r>
              <a:rPr lang="en-US"/>
              <a:t> </a:t>
            </a:r>
            <a:r>
              <a:rPr lang="en-US" err="1"/>
              <a:t>habemus</a:t>
            </a:r>
            <a:r>
              <a:rPr lang="en-US"/>
              <a:t> </a:t>
            </a:r>
            <a:r>
              <a:rPr lang="en-US" err="1"/>
              <a:t>repudiare</a:t>
            </a:r>
            <a:r>
              <a:rPr lang="en-US"/>
              <a:t>, has an </a:t>
            </a:r>
            <a:r>
              <a:rPr lang="en-US" err="1"/>
              <a:t>pericula</a:t>
            </a:r>
            <a:r>
              <a:rPr lang="en-US"/>
              <a:t> </a:t>
            </a:r>
            <a:r>
              <a:rPr lang="en-US" err="1"/>
              <a:t>tractatos</a:t>
            </a:r>
            <a:r>
              <a:rPr lang="en-US"/>
              <a:t>.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debitis</a:t>
            </a:r>
            <a:r>
              <a:rPr lang="en-US"/>
              <a:t> </a:t>
            </a:r>
            <a:r>
              <a:rPr lang="en-US" err="1"/>
              <a:t>dissentias</a:t>
            </a:r>
            <a:r>
              <a:rPr lang="en-US"/>
              <a:t> ad. </a:t>
            </a:r>
            <a:r>
              <a:rPr lang="en-US" err="1"/>
              <a:t>Patrioque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ex, id </a:t>
            </a:r>
            <a:r>
              <a:rPr lang="en-US" err="1"/>
              <a:t>admodum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24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507BA1-EA97-432B-8AAE-BE8FEE6245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4844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438">
              <a:defRPr>
                <a:solidFill>
                  <a:schemeClr val="bg1"/>
                </a:solidFill>
              </a:defRPr>
            </a:lvl2pPr>
            <a:lvl3pPr marL="712875">
              <a:defRPr>
                <a:solidFill>
                  <a:schemeClr val="bg1"/>
                </a:solidFill>
              </a:defRPr>
            </a:lvl3pPr>
            <a:lvl4pPr marL="1069313">
              <a:defRPr>
                <a:solidFill>
                  <a:schemeClr val="bg1"/>
                </a:solidFill>
              </a:defRPr>
            </a:lvl4pPr>
            <a:lvl5pPr marL="1425751"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87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56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235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329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405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1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6405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43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14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2859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B7C48A-8CAF-7ADF-5EDA-991887DB7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304" y="82480"/>
            <a:ext cx="10972801" cy="443576"/>
          </a:xfrm>
        </p:spPr>
        <p:txBody>
          <a:bodyPr anchor="ctr"/>
          <a:lstStyle>
            <a:lvl1pPr>
              <a:defRPr sz="2198" b="1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D5D22502-FB0B-5762-DEC8-6435957B5AC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3" y="681744"/>
            <a:ext cx="10979464" cy="0"/>
          </a:xfrm>
          <a:prstGeom prst="line">
            <a:avLst/>
          </a:prstGeom>
          <a:noFill/>
          <a:ln w="9525" cap="flat" cmpd="sng" algn="ctr">
            <a:solidFill>
              <a:srgbClr val="C4C4C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DEC91966-4A13-9FEC-0F20-A3B6A0FA3B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5" y="681744"/>
            <a:ext cx="955178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16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66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5863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576013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0427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45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137920"/>
            <a:ext cx="8234455" cy="4834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798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98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98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19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AA79C-214C-4944-B024-382E74D921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/>
              <a:t>Reimagining Skill Development –some ideas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3791616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26CD7E-DB4F-B19A-6618-7F3A295E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65" y="86525"/>
            <a:ext cx="11678366" cy="592742"/>
          </a:xfrm>
          <a:solidFill>
            <a:srgbClr val="FFE600"/>
          </a:solidFill>
          <a:ln>
            <a:solidFill>
              <a:srgbClr val="FFE600"/>
            </a:solidFill>
          </a:ln>
        </p:spPr>
        <p:txBody>
          <a:bodyPr lIns="72000" anchor="ctr"/>
          <a:lstStyle>
            <a:lvl1pPr>
              <a:defRPr sz="1998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837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2A47459-4786-A8EB-2D2C-C6AC14AC2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304" y="82480"/>
            <a:ext cx="10972801" cy="443576"/>
          </a:xfrm>
        </p:spPr>
        <p:txBody>
          <a:bodyPr anchor="ctr"/>
          <a:lstStyle>
            <a:lvl1pPr>
              <a:defRPr sz="2198" b="1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2" name="Line 10">
            <a:extLst>
              <a:ext uri="{FF2B5EF4-FFF2-40B4-BE49-F238E27FC236}">
                <a16:creationId xmlns:a16="http://schemas.microsoft.com/office/drawing/2014/main" id="{0CAC9D4D-ECBC-ABA8-C79E-10E452E9A0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3" y="681744"/>
            <a:ext cx="10979464" cy="0"/>
          </a:xfrm>
          <a:prstGeom prst="line">
            <a:avLst/>
          </a:prstGeom>
          <a:noFill/>
          <a:ln w="9525" cap="flat" cmpd="sng" algn="ctr">
            <a:solidFill>
              <a:srgbClr val="C4C4C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  <p:sp>
        <p:nvSpPr>
          <p:cNvPr id="4" name="Line 10">
            <a:extLst>
              <a:ext uri="{FF2B5EF4-FFF2-40B4-BE49-F238E27FC236}">
                <a16:creationId xmlns:a16="http://schemas.microsoft.com/office/drawing/2014/main" id="{20FD5E75-CF7A-6512-E909-4983314D0B0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5" y="681744"/>
            <a:ext cx="955178" cy="0"/>
          </a:xfrm>
          <a:prstGeom prst="line">
            <a:avLst/>
          </a:prstGeom>
          <a:noFill/>
          <a:ln w="38100">
            <a:solidFill>
              <a:srgbClr val="0E284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30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928" y="513990"/>
            <a:ext cx="109728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EC3BBA-BA12-4924-94EF-863D7B7EC4B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62002" y="1290324"/>
            <a:ext cx="10972800" cy="4834617"/>
          </a:xfrm>
        </p:spPr>
        <p:txBody>
          <a:bodyPr/>
          <a:lstStyle>
            <a:lvl1pPr marL="3048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709">
                <a:solidFill>
                  <a:schemeClr val="bg1"/>
                </a:solidFill>
              </a:defRPr>
            </a:lvl1pPr>
            <a:lvl2pPr marL="6096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538">
                <a:solidFill>
                  <a:schemeClr val="bg1"/>
                </a:solidFill>
              </a:defRPr>
            </a:lvl2pPr>
            <a:lvl3pPr marL="9144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367">
                <a:solidFill>
                  <a:schemeClr val="bg1"/>
                </a:solidFill>
              </a:defRPr>
            </a:lvl3pPr>
            <a:lvl4pPr marL="1219199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196">
                <a:solidFill>
                  <a:schemeClr val="bg1"/>
                </a:solidFill>
              </a:defRPr>
            </a:lvl4pPr>
            <a:lvl5pPr marL="1523999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025">
                <a:solidFill>
                  <a:schemeClr val="bg1"/>
                </a:solidFill>
              </a:defRPr>
            </a:lvl5pPr>
          </a:lstStyle>
          <a:p>
            <a:pPr marL="304800" marR="0" lvl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70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609600" marR="0" lvl="1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53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914400" marR="0" lvl="2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3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  <a:p>
            <a:pPr marL="1219199" marR="0" lvl="3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19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Fourth level</a:t>
            </a:r>
          </a:p>
          <a:p>
            <a:pPr marL="1523999" marR="0" lvl="4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02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Fifth level</a:t>
            </a:r>
            <a:endParaRPr kumimoji="0" lang="en-GB" sz="102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39DFBC-D429-44D6-AB46-65B8C91806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2" y="120233"/>
            <a:ext cx="11325726" cy="3000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IN" sz="2051" b="1" dirty="0">
                <a:solidFill>
                  <a:srgbClr val="FFE600"/>
                </a:solidFill>
                <a:latin typeface="EYInterstate Regular" panose="02000503020000020004"/>
                <a:ea typeface="+mj-ea"/>
                <a:cs typeface="Arial" pitchFamily="34" charset="0"/>
              </a:defRPr>
            </a:lvl1pPr>
          </a:lstStyle>
          <a:p>
            <a:pPr lvl="0">
              <a:lnSpc>
                <a:spcPct val="85000"/>
              </a:lnSpc>
              <a:spcBef>
                <a:spcPct val="0"/>
              </a:spcBef>
              <a:buNone/>
            </a:pPr>
            <a:r>
              <a:rPr lang="en-US"/>
              <a:t>Section header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7479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5206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7785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9855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night sky&#10;&#10;Description automatically generated">
            <a:extLst>
              <a:ext uri="{FF2B5EF4-FFF2-40B4-BE49-F238E27FC236}">
                <a16:creationId xmlns:a16="http://schemas.microsoft.com/office/drawing/2014/main" id="{247F3C7C-7BDB-B1ED-CECE-A1F4B64453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5020"/>
            <a:ext cx="12192000" cy="6863020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B7F2A12E-7729-47A0-BC4C-937A569C1503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504883" y="594864"/>
            <a:ext cx="6009412" cy="4064277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  <a:gd name="connsiteX0" fmla="*/ 6 w 10000"/>
              <a:gd name="connsiteY0" fmla="*/ 0 h 10688"/>
              <a:gd name="connsiteX1" fmla="*/ 0 w 10000"/>
              <a:gd name="connsiteY1" fmla="*/ 10688 h 10688"/>
              <a:gd name="connsiteX2" fmla="*/ 10000 w 10000"/>
              <a:gd name="connsiteY2" fmla="*/ 7911 h 10688"/>
              <a:gd name="connsiteX3" fmla="*/ 10000 w 10000"/>
              <a:gd name="connsiteY3" fmla="*/ 7 h 10688"/>
              <a:gd name="connsiteX4" fmla="*/ 6 w 10000"/>
              <a:gd name="connsiteY4" fmla="*/ 0 h 1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688">
                <a:moveTo>
                  <a:pt x="6" y="0"/>
                </a:moveTo>
                <a:cubicBezTo>
                  <a:pt x="4" y="2358"/>
                  <a:pt x="2" y="8331"/>
                  <a:pt x="0" y="10688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GB" sz="1799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06FE6B-2888-42EC-9409-22E0C44C3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246" y="1873223"/>
            <a:ext cx="5419932" cy="860400"/>
          </a:xfrm>
        </p:spPr>
        <p:txBody>
          <a:bodyPr/>
          <a:lstStyle>
            <a:lvl1pPr>
              <a:defRPr sz="2999"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/>
              <a:t>Title (EY Interstate Light 30 point)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2FC3DF6-2861-4293-9E33-F3E405EF9F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3247" y="2819492"/>
            <a:ext cx="5419932" cy="391225"/>
          </a:xfrm>
        </p:spPr>
        <p:txBody>
          <a:bodyPr/>
          <a:lstStyle>
            <a:lvl1pPr marL="0" marR="0" indent="0" algn="l" defTabSz="9139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199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599" b="0">
                <a:solidFill>
                  <a:srgbClr val="404040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599"/>
              <a:t>Subtitle (EY Interstate 16 point)</a:t>
            </a:r>
          </a:p>
          <a:p>
            <a:pPr marL="0" marR="0" lvl="0" indent="0" algn="l" defTabSz="9139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199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/>
              <a:t>XX Month 200X (EY Interstate bold 16 point)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AE72999-64B9-400D-B276-16BADE1AD57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20916FE-1037-44A8-A815-13B16E6543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E21227F-16C4-4E48-B9B5-03B2F374C3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3615995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490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2490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743" y="5914642"/>
            <a:ext cx="5757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2709228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 Regular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44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744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CE71800-5B4B-4F94-8DA1-A2C05D9E87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8FB548F-77B7-4F42-8CF1-C53943386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005A69-42DA-4C6D-A41C-62C78DAFEF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3689596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388" y="2158329"/>
            <a:ext cx="4781392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4580" y="3200329"/>
            <a:ext cx="480552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112" y="723658"/>
            <a:ext cx="5677988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112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294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359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3222238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88" y="2158329"/>
            <a:ext cx="3998354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80" y="3200329"/>
            <a:ext cx="401853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112" y="876059"/>
            <a:ext cx="4852768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2016578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9371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8849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4852" y="1"/>
            <a:ext cx="3997149" cy="6156104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7440547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1137921"/>
            <a:ext cx="7295842" cy="873760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1" y="2311401"/>
            <a:ext cx="3578253" cy="384470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7190" y="2311402"/>
            <a:ext cx="3578253" cy="1254759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7190" y="4236721"/>
            <a:ext cx="3578253" cy="1944160"/>
          </a:xfrm>
        </p:spPr>
        <p:txBody>
          <a:bodyPr numCol="1"/>
          <a:lstStyle>
            <a:lvl1pPr marL="0" indent="0">
              <a:buNone/>
              <a:defRPr sz="179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31720681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383219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891" y="294200"/>
            <a:ext cx="8887371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3890" y="1137921"/>
            <a:ext cx="2741454" cy="5018184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4102" y="1137921"/>
            <a:ext cx="2802382" cy="501818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5241" y="1137922"/>
            <a:ext cx="2767159" cy="2796151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1383907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799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99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99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2830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A94B7-7BDE-4510-A417-A765301D13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11000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36986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102" y="1488927"/>
            <a:ext cx="2337171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083" y="2526765"/>
            <a:ext cx="5289245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083" y="4632765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083" y="4971442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8288395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1378" y="2060235"/>
            <a:ext cx="5289245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 algn="ctr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1378" y="5506678"/>
            <a:ext cx="5289245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1378" y="5818717"/>
            <a:ext cx="5289245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7415" y="979788"/>
            <a:ext cx="2337171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8164739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3938" y="0"/>
            <a:ext cx="596806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6900" y="2578743"/>
            <a:ext cx="4535597" cy="1055708"/>
          </a:xfrm>
        </p:spPr>
        <p:txBody>
          <a:bodyPr/>
          <a:lstStyle>
            <a:lvl1pPr marL="0" indent="0">
              <a:buNone/>
              <a:defRPr sz="2999"/>
            </a:lvl1pPr>
          </a:lstStyle>
          <a:p>
            <a:pPr lvl="0"/>
            <a:r>
              <a:rPr lang="en-IN"/>
              <a:t>Chapter Title</a:t>
            </a:r>
          </a:p>
          <a:p>
            <a:pPr lvl="0"/>
            <a:r>
              <a:rPr lang="en-IN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900" y="3840384"/>
            <a:ext cx="4535597" cy="1055708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IN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5575611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600" y="1137921"/>
            <a:ext cx="4954924" cy="4267457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748" y="3813288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748" y="4055931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 to go here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19820" y="3578084"/>
            <a:ext cx="778554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9821" y="1137921"/>
            <a:ext cx="5462580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9821" y="1635009"/>
            <a:ext cx="5462580" cy="1611554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US"/>
              <a:t>Content EY Interstate Light, 16pt, Lorem ipsum dolor, 12pt, </a:t>
            </a:r>
            <a:r>
              <a:rPr lang="en-US" err="1"/>
              <a:t>Utinam</a:t>
            </a:r>
            <a:r>
              <a:rPr lang="en-US"/>
              <a:t>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</a:t>
            </a:r>
            <a:r>
              <a:rPr lang="en-US" err="1"/>
              <a:t>sead</a:t>
            </a:r>
            <a:r>
              <a:rPr lang="en-US"/>
              <a:t>. </a:t>
            </a:r>
            <a:r>
              <a:rPr lang="en-US" err="1"/>
              <a:t>Putant</a:t>
            </a:r>
            <a:r>
              <a:rPr lang="en-US"/>
              <a:t> </a:t>
            </a:r>
            <a:r>
              <a:rPr lang="en-US" err="1"/>
              <a:t>probatus</a:t>
            </a:r>
            <a:r>
              <a:rPr lang="en-US"/>
              <a:t> id vis, ad his </a:t>
            </a:r>
            <a:r>
              <a:rPr lang="en-US" err="1"/>
              <a:t>meis</a:t>
            </a:r>
            <a:r>
              <a:rPr lang="en-US"/>
              <a:t> </a:t>
            </a:r>
            <a:r>
              <a:rPr lang="en-US" err="1"/>
              <a:t>habemus</a:t>
            </a:r>
            <a:r>
              <a:rPr lang="en-US"/>
              <a:t> </a:t>
            </a:r>
            <a:r>
              <a:rPr lang="en-US" err="1"/>
              <a:t>repudiare</a:t>
            </a:r>
            <a:r>
              <a:rPr lang="en-US"/>
              <a:t>, has an </a:t>
            </a:r>
            <a:r>
              <a:rPr lang="en-US" err="1"/>
              <a:t>pericula</a:t>
            </a:r>
            <a:r>
              <a:rPr lang="en-US"/>
              <a:t> </a:t>
            </a:r>
            <a:r>
              <a:rPr lang="en-US" err="1"/>
              <a:t>tractatos</a:t>
            </a:r>
            <a:r>
              <a:rPr lang="en-US"/>
              <a:t>.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debitis</a:t>
            </a:r>
            <a:r>
              <a:rPr lang="en-US"/>
              <a:t> </a:t>
            </a:r>
            <a:r>
              <a:rPr lang="en-US" err="1"/>
              <a:t>dissentias</a:t>
            </a:r>
            <a:r>
              <a:rPr lang="en-US"/>
              <a:t> ad. </a:t>
            </a:r>
            <a:r>
              <a:rPr lang="en-US" err="1"/>
              <a:t>Patrioque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ex, id </a:t>
            </a:r>
            <a:r>
              <a:rPr lang="en-US" err="1"/>
              <a:t>admodum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878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507BA1-EA97-432B-8AAE-BE8FEE6245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56887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438">
              <a:defRPr>
                <a:solidFill>
                  <a:schemeClr val="bg1"/>
                </a:solidFill>
              </a:defRPr>
            </a:lvl2pPr>
            <a:lvl3pPr marL="712875">
              <a:defRPr>
                <a:solidFill>
                  <a:schemeClr val="bg1"/>
                </a:solidFill>
              </a:defRPr>
            </a:lvl3pPr>
            <a:lvl4pPr marL="1069313">
              <a:defRPr>
                <a:solidFill>
                  <a:schemeClr val="bg1"/>
                </a:solidFill>
              </a:defRPr>
            </a:lvl4pPr>
            <a:lvl5pPr marL="1425751"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3242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9508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850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329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405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1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6405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2274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4984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7989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B7C48A-8CAF-7ADF-5EDA-991887DB7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304" y="82480"/>
            <a:ext cx="10972801" cy="443576"/>
          </a:xfrm>
        </p:spPr>
        <p:txBody>
          <a:bodyPr anchor="ctr"/>
          <a:lstStyle>
            <a:lvl1pPr>
              <a:defRPr sz="2198" b="1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D5D22502-FB0B-5762-DEC8-6435957B5AC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3" y="681744"/>
            <a:ext cx="10979464" cy="0"/>
          </a:xfrm>
          <a:prstGeom prst="line">
            <a:avLst/>
          </a:prstGeom>
          <a:noFill/>
          <a:ln w="9525" cap="flat" cmpd="sng" algn="ctr">
            <a:solidFill>
              <a:srgbClr val="C4C4C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DEC91966-4A13-9FEC-0F20-A3B6A0FA3B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5" y="681744"/>
            <a:ext cx="955178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180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4971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1746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442184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9593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2344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137920"/>
            <a:ext cx="8234455" cy="4834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798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98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98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19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AA79C-214C-4944-B024-382E74D921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/>
              <a:t>Reimagining Skill Development –some ideas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23200499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26CD7E-DB4F-B19A-6618-7F3A295E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65" y="86525"/>
            <a:ext cx="11678366" cy="592742"/>
          </a:xfrm>
          <a:solidFill>
            <a:srgbClr val="FFE600"/>
          </a:solidFill>
          <a:ln>
            <a:solidFill>
              <a:srgbClr val="FFE600"/>
            </a:solidFill>
          </a:ln>
        </p:spPr>
        <p:txBody>
          <a:bodyPr lIns="72000" anchor="ctr"/>
          <a:lstStyle>
            <a:lvl1pPr>
              <a:defRPr sz="1998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9526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2A47459-4786-A8EB-2D2C-C6AC14AC2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304" y="82480"/>
            <a:ext cx="10972801" cy="443576"/>
          </a:xfrm>
        </p:spPr>
        <p:txBody>
          <a:bodyPr anchor="ctr"/>
          <a:lstStyle>
            <a:lvl1pPr>
              <a:defRPr sz="2198" b="1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2" name="Line 10">
            <a:extLst>
              <a:ext uri="{FF2B5EF4-FFF2-40B4-BE49-F238E27FC236}">
                <a16:creationId xmlns:a16="http://schemas.microsoft.com/office/drawing/2014/main" id="{0CAC9D4D-ECBC-ABA8-C79E-10E452E9A0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3" y="681744"/>
            <a:ext cx="10979464" cy="0"/>
          </a:xfrm>
          <a:prstGeom prst="line">
            <a:avLst/>
          </a:prstGeom>
          <a:noFill/>
          <a:ln w="9525" cap="flat" cmpd="sng" algn="ctr">
            <a:solidFill>
              <a:srgbClr val="C4C4C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  <p:sp>
        <p:nvSpPr>
          <p:cNvPr id="4" name="Line 10">
            <a:extLst>
              <a:ext uri="{FF2B5EF4-FFF2-40B4-BE49-F238E27FC236}">
                <a16:creationId xmlns:a16="http://schemas.microsoft.com/office/drawing/2014/main" id="{20FD5E75-CF7A-6512-E909-4983314D0B0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78475" y="681744"/>
            <a:ext cx="955178" cy="0"/>
          </a:xfrm>
          <a:prstGeom prst="line">
            <a:avLst/>
          </a:prstGeom>
          <a:noFill/>
          <a:ln w="38100">
            <a:solidFill>
              <a:srgbClr val="0E284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8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591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928" y="513990"/>
            <a:ext cx="109728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EC3BBA-BA12-4924-94EF-863D7B7EC4B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62002" y="1290324"/>
            <a:ext cx="10972800" cy="4834617"/>
          </a:xfrm>
        </p:spPr>
        <p:txBody>
          <a:bodyPr/>
          <a:lstStyle>
            <a:lvl1pPr marL="3048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709">
                <a:solidFill>
                  <a:schemeClr val="bg1"/>
                </a:solidFill>
              </a:defRPr>
            </a:lvl1pPr>
            <a:lvl2pPr marL="6096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538">
                <a:solidFill>
                  <a:schemeClr val="bg1"/>
                </a:solidFill>
              </a:defRPr>
            </a:lvl2pPr>
            <a:lvl3pPr marL="914400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367">
                <a:solidFill>
                  <a:schemeClr val="bg1"/>
                </a:solidFill>
              </a:defRPr>
            </a:lvl3pPr>
            <a:lvl4pPr marL="1219199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196">
                <a:solidFill>
                  <a:schemeClr val="bg1"/>
                </a:solidFill>
              </a:defRPr>
            </a:lvl4pPr>
            <a:lvl5pPr marL="1523999" marR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025">
                <a:solidFill>
                  <a:schemeClr val="bg1"/>
                </a:solidFill>
              </a:defRPr>
            </a:lvl5pPr>
          </a:lstStyle>
          <a:p>
            <a:pPr marL="304800" marR="0" lvl="0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70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609600" marR="0" lvl="1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53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914400" marR="0" lvl="2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3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  <a:p>
            <a:pPr marL="1219199" marR="0" lvl="3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19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Fourth level</a:t>
            </a:r>
          </a:p>
          <a:p>
            <a:pPr marL="1523999" marR="0" lvl="4" indent="-304800" algn="l" defTabSz="781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02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Fifth level</a:t>
            </a:r>
            <a:endParaRPr kumimoji="0" lang="en-GB" sz="102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39DFBC-D429-44D6-AB46-65B8C91806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2" y="120233"/>
            <a:ext cx="11325726" cy="3000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IN" sz="2051" b="1" dirty="0">
                <a:solidFill>
                  <a:srgbClr val="FFE600"/>
                </a:solidFill>
                <a:latin typeface="EYInterstate Regular" panose="02000503020000020004"/>
                <a:ea typeface="+mj-ea"/>
                <a:cs typeface="Arial" pitchFamily="34" charset="0"/>
              </a:defRPr>
            </a:lvl1pPr>
          </a:lstStyle>
          <a:p>
            <a:pPr lvl="0">
              <a:lnSpc>
                <a:spcPct val="85000"/>
              </a:lnSpc>
              <a:spcBef>
                <a:spcPct val="0"/>
              </a:spcBef>
              <a:buNone/>
            </a:pPr>
            <a:r>
              <a:rPr lang="en-US"/>
              <a:t>Section header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91957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5206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64175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30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37" Type="http://schemas.openxmlformats.org/officeDocument/2006/relationships/image" Target="../media/image4.jpe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slideLayout" Target="../slideLayouts/slideLayout70.xml"/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E59D4E9C-D280-4A0D-B23D-22954AB0CEC9}"/>
              </a:ext>
            </a:extLst>
          </p:cNvPr>
          <p:cNvSpPr txBox="1">
            <a:spLocks/>
          </p:cNvSpPr>
          <p:nvPr userDrawn="1"/>
        </p:nvSpPr>
        <p:spPr>
          <a:xfrm>
            <a:off x="609283" y="6471244"/>
            <a:ext cx="662721" cy="180000"/>
          </a:xfrm>
          <a:prstGeom prst="rect">
            <a:avLst/>
          </a:prstGeom>
        </p:spPr>
        <p:txBody>
          <a:bodyPr lIns="0"/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  <a:latin typeface="EYInterstate Regular" panose="0200050302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800"/>
              <a:t>Page </a:t>
            </a:r>
            <a:fld id="{D5B76411-544C-4F9A-8EDE-9EEB2BD21F95}" type="slidenum">
              <a:rPr lang="en-IN" sz="800" smtClean="0"/>
              <a:t>‹#›</a:t>
            </a:fld>
            <a:endParaRPr sz="800"/>
          </a:p>
        </p:txBody>
      </p:sp>
      <p:pic>
        <p:nvPicPr>
          <p:cNvPr id="6" name="Picture 5" descr="A logo with a tie and a circle on it&#10;&#10;AI-generated content may be incorrect.">
            <a:extLst>
              <a:ext uri="{FF2B5EF4-FFF2-40B4-BE49-F238E27FC236}">
                <a16:creationId xmlns:a16="http://schemas.microsoft.com/office/drawing/2014/main" id="{9100FD58-EE4D-BBDE-81B1-76FB8C595D0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156" y="6289517"/>
            <a:ext cx="662722" cy="6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1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hf hdr="0"/>
  <p:txStyles>
    <p:titleStyle>
      <a:lvl1pPr algn="l" defTabSz="913943" rtl="0" eaLnBrk="1" latinLnBrk="0" hangingPunct="1">
        <a:lnSpc>
          <a:spcPct val="85000"/>
        </a:lnSpc>
        <a:spcBef>
          <a:spcPct val="0"/>
        </a:spcBef>
        <a:buNone/>
        <a:defRPr sz="2399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438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9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2875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7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313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5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5751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3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2188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1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2">
          <p15:clr>
            <a:srgbClr val="F26B43"/>
          </p15:clr>
        </p15:guide>
        <p15:guide id="3" pos="384">
          <p15:clr>
            <a:srgbClr val="F26B43"/>
          </p15:clr>
        </p15:guide>
        <p15:guide id="4" pos="7302">
          <p15:clr>
            <a:srgbClr val="F26B43"/>
          </p15:clr>
        </p15:guide>
        <p15:guide id="5" orient="horz" pos="712">
          <p15:clr>
            <a:srgbClr val="F26B43"/>
          </p15:clr>
        </p15:guide>
        <p15:guide id="6" orient="horz" pos="3840">
          <p15:clr>
            <a:srgbClr val="F26B43"/>
          </p15:clr>
        </p15:guide>
        <p15:guide id="7" orient="horz" pos="4199">
          <p15:clr>
            <a:srgbClr val="F26B43"/>
          </p15:clr>
        </p15:guide>
        <p15:guide id="8" orient="horz" pos="173">
          <p15:clr>
            <a:srgbClr val="F26B43"/>
          </p15:clr>
        </p15:guide>
        <p15:guide id="9" orient="horz" pos="399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7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E59D4E9C-D280-4A0D-B23D-22954AB0CEC9}"/>
              </a:ext>
            </a:extLst>
          </p:cNvPr>
          <p:cNvSpPr txBox="1">
            <a:spLocks/>
          </p:cNvSpPr>
          <p:nvPr userDrawn="1"/>
        </p:nvSpPr>
        <p:spPr>
          <a:xfrm>
            <a:off x="609283" y="6471244"/>
            <a:ext cx="662721" cy="180000"/>
          </a:xfrm>
          <a:prstGeom prst="rect">
            <a:avLst/>
          </a:prstGeom>
        </p:spPr>
        <p:txBody>
          <a:bodyPr lIns="0"/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  <a:latin typeface="EYInterstate Regular" panose="0200050302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800"/>
              <a:t>Page </a:t>
            </a:r>
            <a:fld id="{D5B76411-544C-4F9A-8EDE-9EEB2BD21F95}" type="slidenum">
              <a:rPr lang="en-IN" sz="800" smtClean="0"/>
              <a:t>‹#›</a:t>
            </a:fld>
            <a:endParaRPr sz="800"/>
          </a:p>
        </p:txBody>
      </p:sp>
      <p:pic>
        <p:nvPicPr>
          <p:cNvPr id="6" name="Picture 5" descr="A logo with a tie and a circle on it&#10;&#10;AI-generated content may be incorrect.">
            <a:extLst>
              <a:ext uri="{FF2B5EF4-FFF2-40B4-BE49-F238E27FC236}">
                <a16:creationId xmlns:a16="http://schemas.microsoft.com/office/drawing/2014/main" id="{9100FD58-EE4D-BBDE-81B1-76FB8C595D0B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156" y="6289517"/>
            <a:ext cx="662722" cy="6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/>
  <p:txStyles>
    <p:titleStyle>
      <a:lvl1pPr algn="l" defTabSz="913943" rtl="0" eaLnBrk="1" latinLnBrk="0" hangingPunct="1">
        <a:lnSpc>
          <a:spcPct val="85000"/>
        </a:lnSpc>
        <a:spcBef>
          <a:spcPct val="0"/>
        </a:spcBef>
        <a:buNone/>
        <a:defRPr sz="2399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438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9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2875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7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313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5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5751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3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2188" indent="-356438" algn="l" defTabSz="913943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1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2">
          <p15:clr>
            <a:srgbClr val="F26B43"/>
          </p15:clr>
        </p15:guide>
        <p15:guide id="3" pos="384">
          <p15:clr>
            <a:srgbClr val="F26B43"/>
          </p15:clr>
        </p15:guide>
        <p15:guide id="4" pos="7302">
          <p15:clr>
            <a:srgbClr val="F26B43"/>
          </p15:clr>
        </p15:guide>
        <p15:guide id="5" orient="horz" pos="712">
          <p15:clr>
            <a:srgbClr val="F26B43"/>
          </p15:clr>
        </p15:guide>
        <p15:guide id="6" orient="horz" pos="3840">
          <p15:clr>
            <a:srgbClr val="F26B43"/>
          </p15:clr>
        </p15:guide>
        <p15:guide id="7" orient="horz" pos="4199">
          <p15:clr>
            <a:srgbClr val="F26B43"/>
          </p15:clr>
        </p15:guide>
        <p15:guide id="8" orient="horz" pos="173">
          <p15:clr>
            <a:srgbClr val="F26B43"/>
          </p15:clr>
        </p15:guide>
        <p15:guide id="9" orient="horz" pos="39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pmisindustrysupport@mca.gov.in" TargetMode="External"/><Relationship Id="rId1" Type="http://schemas.openxmlformats.org/officeDocument/2006/relationships/slideLayout" Target="../slideLayouts/slideLayout32.xml"/><Relationship Id="rId4" Type="http://schemas.openxmlformats.org/officeDocument/2006/relationships/slide" Target="slide2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16.xml"/><Relationship Id="rId7" Type="http://schemas.openxmlformats.org/officeDocument/2006/relationships/slide" Target="slide1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0.png"/><Relationship Id="rId5" Type="http://schemas.openxmlformats.org/officeDocument/2006/relationships/slide" Target="slide17.xml"/><Relationship Id="rId4" Type="http://schemas.openxmlformats.org/officeDocument/2006/relationships/image" Target="../media/image19.png"/><Relationship Id="rId9" Type="http://schemas.openxmlformats.org/officeDocument/2006/relationships/slide" Target="slide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slide" Target="slide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drive.google.com/drive/folders/1XYa9Ul4KaREI4auFHdOqQWk17HQtFrue?usp=sharing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hyperlink" Target="http://www.pminternship.mca.gov.in/" TargetMode="Externa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ity skyline with cranes&#10;&#10;Description automatically generated">
            <a:extLst>
              <a:ext uri="{FF2B5EF4-FFF2-40B4-BE49-F238E27FC236}">
                <a16:creationId xmlns:a16="http://schemas.microsoft.com/office/drawing/2014/main" id="{8002FB93-7940-4A37-E9C6-0DA6E67632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" r="1960"/>
          <a:stretch/>
        </p:blipFill>
        <p:spPr>
          <a:xfrm>
            <a:off x="0" y="-47171"/>
            <a:ext cx="12192000" cy="6959600"/>
          </a:xfrm>
          <a:prstGeom prst="rect">
            <a:avLst/>
          </a:prstGeom>
          <a:solidFill>
            <a:srgbClr val="EADFCD"/>
          </a:solidFill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A0C387E-EF87-B5A3-8C3B-48348988319A}"/>
              </a:ext>
            </a:extLst>
          </p:cNvPr>
          <p:cNvSpPr txBox="1">
            <a:spLocks/>
          </p:cNvSpPr>
          <p:nvPr/>
        </p:nvSpPr>
        <p:spPr>
          <a:xfrm>
            <a:off x="0" y="686412"/>
            <a:ext cx="12249910" cy="2116044"/>
          </a:xfrm>
          <a:prstGeom prst="rect">
            <a:avLst/>
          </a:prstGeom>
          <a:solidFill>
            <a:srgbClr val="FFE600"/>
          </a:solidFill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200" b="1">
                <a:solidFill>
                  <a:prstClr val="black">
                    <a:lumMod val="65000"/>
                    <a:lumOff val="35000"/>
                  </a:prstClr>
                </a:solidFill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0" u="none" strike="noStrike" kern="1200" cap="none" spc="0" normalizeH="0" baseline="0" noProof="0">
              <a:ln>
                <a:noFill/>
              </a:ln>
              <a:solidFill>
                <a:srgbClr val="2784D1"/>
              </a:solidFill>
              <a:effectLst/>
              <a:uLnTx/>
              <a:uFillTx/>
              <a:latin typeface="Aptos" panose="02110004020202020204"/>
              <a:ea typeface="+mj-ea"/>
              <a:cs typeface="Arial" pitchFamily="34" charset="0"/>
            </a:endParaRPr>
          </a:p>
        </p:txBody>
      </p:sp>
      <p:pic>
        <p:nvPicPr>
          <p:cNvPr id="5" name="Picture 4" descr="A black and blue text on a black background&#10;&#10;AI-generated content may be incorrect.">
            <a:extLst>
              <a:ext uri="{FF2B5EF4-FFF2-40B4-BE49-F238E27FC236}">
                <a16:creationId xmlns:a16="http://schemas.microsoft.com/office/drawing/2014/main" id="{44E31E1B-6815-50E3-C72A-AB811510AA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85" y="750595"/>
            <a:ext cx="4487703" cy="1961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9C3912-56B4-FF96-9E03-DC43B1771AE7}"/>
              </a:ext>
            </a:extLst>
          </p:cNvPr>
          <p:cNvSpPr txBox="1"/>
          <p:nvPr/>
        </p:nvSpPr>
        <p:spPr>
          <a:xfrm>
            <a:off x="360385" y="3198466"/>
            <a:ext cx="5735615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" panose="02000503020000020004" pitchFamily="2" charset="0"/>
                <a:ea typeface="Calibri" panose="020F0502020204030204" pitchFamily="34" charset="0"/>
                <a:cs typeface="+mn-cs"/>
              </a:rPr>
              <a:t>PM Internship Scheme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EYInterstate" panose="02000503020000020004" pitchFamily="2" charset="0"/>
                <a:ea typeface="Calibri" panose="020F0502020204030204" pitchFamily="34" charset="0"/>
              </a:rPr>
              <a:t>Pilot Project Round III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>
              <a:solidFill>
                <a:prstClr val="white"/>
              </a:solidFill>
              <a:latin typeface="EYInterstate" panose="02000503020000020004" pitchFamily="2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EYInterstate" panose="02000503020000020004" pitchFamily="2" charset="0"/>
                <a:ea typeface="Calibri" panose="020F0502020204030204" pitchFamily="34" charset="0"/>
              </a:rPr>
              <a:t>State - Haryana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9F5A0-32C6-7EFB-C275-259437834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84" y="321711"/>
            <a:ext cx="6603926" cy="659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2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703A-6BA5-EF74-17DF-F0D4D7A9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28C6-6D98-3618-FFA3-43D59C2B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latin typeface="+mn-lt"/>
              </a:rPr>
              <a:t>Prime Minister Internship Scheme (</a:t>
            </a:r>
            <a:r>
              <a:rPr lang="en-IN"/>
              <a:t>Pilot Round III)</a:t>
            </a:r>
            <a:endParaRPr lang="en-IN"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0E3A9A-CF77-979C-D0C7-6D9C98E9A52B}"/>
              </a:ext>
            </a:extLst>
          </p:cNvPr>
          <p:cNvSpPr txBox="1">
            <a:spLocks/>
          </p:cNvSpPr>
          <p:nvPr/>
        </p:nvSpPr>
        <p:spPr>
          <a:xfrm>
            <a:off x="275304" y="802490"/>
            <a:ext cx="11209123" cy="21144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kumimoji="0" lang="en-I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Arial" panose="020B0604020202020204" pitchFamily="34" charset="0"/>
              </a:rPr>
              <a:t>The Prime Minister Internship Scheme was announced in the Budget 2024-25 with the aim of providing internship opportunities to 1 crore youth, in Top Companies in 5 years. Through this Scheme, youth will gain exposure to real-life business environment, across varied professions and employment opportunities. </a:t>
            </a:r>
            <a:r>
              <a:rPr lang="en-IN" sz="1800" b="1">
                <a:solidFill>
                  <a:srgbClr val="000000"/>
                </a:solidFill>
                <a:cs typeface="Arial" panose="020B0604020202020204" pitchFamily="34" charset="0"/>
              </a:rPr>
              <a:t>Currently, Pilot Round 3 is now live for the youth to participate.</a:t>
            </a:r>
            <a:endParaRPr kumimoji="0" lang="en-I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Experience - Free marketing icons">
            <a:extLst>
              <a:ext uri="{FF2B5EF4-FFF2-40B4-BE49-F238E27FC236}">
                <a16:creationId xmlns:a16="http://schemas.microsoft.com/office/drawing/2014/main" id="{292A24A8-606C-2B16-19B5-286A5CB67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78" y="3208207"/>
            <a:ext cx="10795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upees - Free business icons">
            <a:extLst>
              <a:ext uri="{FF2B5EF4-FFF2-40B4-BE49-F238E27FC236}">
                <a16:creationId xmlns:a16="http://schemas.microsoft.com/office/drawing/2014/main" id="{AF87DE7E-307D-3ED3-943E-9A782542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453" y="3274500"/>
            <a:ext cx="979715" cy="97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nsurance - Free business icons">
            <a:extLst>
              <a:ext uri="{FF2B5EF4-FFF2-40B4-BE49-F238E27FC236}">
                <a16:creationId xmlns:a16="http://schemas.microsoft.com/office/drawing/2014/main" id="{330A47F7-F725-EB33-3FAB-CD496C762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012" y="3268234"/>
            <a:ext cx="979715" cy="97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Network - Free social media icons">
            <a:extLst>
              <a:ext uri="{FF2B5EF4-FFF2-40B4-BE49-F238E27FC236}">
                <a16:creationId xmlns:a16="http://schemas.microsoft.com/office/drawing/2014/main" id="{4B6471DD-9BE2-BF9A-067E-18628015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570" y="3359214"/>
            <a:ext cx="816429" cy="81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559F71-0C3F-7ED7-F87F-B2CB05E418EC}"/>
              </a:ext>
            </a:extLst>
          </p:cNvPr>
          <p:cNvSpPr txBox="1"/>
          <p:nvPr/>
        </p:nvSpPr>
        <p:spPr>
          <a:xfrm>
            <a:off x="609598" y="4522982"/>
            <a:ext cx="2184401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IN" b="1">
                <a:solidFill>
                  <a:schemeClr val="bg1"/>
                </a:solidFill>
              </a:rPr>
              <a:t>6 or 9 months real life experience in top Companies </a:t>
            </a:r>
            <a:r>
              <a:rPr lang="en-IN">
                <a:solidFill>
                  <a:schemeClr val="bg1"/>
                </a:solidFill>
              </a:rPr>
              <a:t>of India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354BE5-8E16-671C-015C-08A967BA4B3C}"/>
              </a:ext>
            </a:extLst>
          </p:cNvPr>
          <p:cNvSpPr txBox="1"/>
          <p:nvPr/>
        </p:nvSpPr>
        <p:spPr>
          <a:xfrm>
            <a:off x="3659774" y="4549478"/>
            <a:ext cx="2090059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IN" b="1">
                <a:solidFill>
                  <a:schemeClr val="bg1"/>
                </a:solidFill>
              </a:rPr>
              <a:t>Monthly Financial allowance of ₹9000 with One time grant of ₹6000 </a:t>
            </a:r>
            <a:r>
              <a:rPr lang="en-IN">
                <a:solidFill>
                  <a:schemeClr val="bg1"/>
                </a:solidFill>
              </a:rPr>
              <a:t>for incidentals, pay in 2 equal Instalments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5C82C0-2D2F-99D2-F047-10082E3C05FA}"/>
              </a:ext>
            </a:extLst>
          </p:cNvPr>
          <p:cNvSpPr txBox="1"/>
          <p:nvPr/>
        </p:nvSpPr>
        <p:spPr>
          <a:xfrm>
            <a:off x="6599827" y="4522982"/>
            <a:ext cx="2330083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IN" b="1">
                <a:solidFill>
                  <a:schemeClr val="bg1"/>
                </a:solidFill>
              </a:rPr>
              <a:t>Insurance coverage under</a:t>
            </a:r>
            <a:r>
              <a:rPr lang="en-IN">
                <a:solidFill>
                  <a:schemeClr val="bg1"/>
                </a:solidFill>
              </a:rPr>
              <a:t> Pradhan Mantri Jeevan Jyoti Bima Yojana and Pradhan Mantri Suraksha Bima Yojana.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D2B723-807E-8C5A-ED90-ED44AEABC888}"/>
              </a:ext>
            </a:extLst>
          </p:cNvPr>
          <p:cNvSpPr txBox="1"/>
          <p:nvPr/>
        </p:nvSpPr>
        <p:spPr>
          <a:xfrm>
            <a:off x="9524092" y="4522982"/>
            <a:ext cx="2233384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IN" b="1">
                <a:solidFill>
                  <a:schemeClr val="bg1"/>
                </a:solidFill>
              </a:rPr>
              <a:t>Learn and grow </a:t>
            </a:r>
            <a:r>
              <a:rPr lang="en-IN">
                <a:solidFill>
                  <a:schemeClr val="bg1"/>
                </a:solidFill>
              </a:rPr>
              <a:t>with the top companies of India. </a:t>
            </a:r>
            <a:r>
              <a:rPr lang="en-IN" b="1">
                <a:solidFill>
                  <a:schemeClr val="bg1"/>
                </a:solidFill>
              </a:rPr>
              <a:t>Networking opportunity</a:t>
            </a:r>
            <a:r>
              <a:rPr lang="en-IN">
                <a:solidFill>
                  <a:schemeClr val="bg1"/>
                </a:solidFill>
              </a:rPr>
              <a:t> with Industry professionals.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6E5DB5-8E2B-1FD3-686C-FA2D35424AEF}"/>
              </a:ext>
            </a:extLst>
          </p:cNvPr>
          <p:cNvSpPr txBox="1"/>
          <p:nvPr/>
        </p:nvSpPr>
        <p:spPr>
          <a:xfrm>
            <a:off x="297079" y="2689160"/>
            <a:ext cx="11209122" cy="378886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1" u="none" strike="noStrike" kern="0" cap="none" spc="0" normalizeH="0" baseline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</a:defRPr>
            </a:lvl1pPr>
          </a:lstStyle>
          <a:p>
            <a:r>
              <a:rPr lang="en-IN">
                <a:solidFill>
                  <a:schemeClr val="tx1"/>
                </a:solidFill>
                <a:latin typeface="+mn-lt"/>
              </a:rPr>
              <a:t>Benefits of PM Internship Scheme Pilot Round III</a:t>
            </a:r>
          </a:p>
        </p:txBody>
      </p:sp>
    </p:spTree>
    <p:extLst>
      <p:ext uri="{BB962C8B-B14F-4D97-AF65-F5344CB8AC3E}">
        <p14:creationId xmlns:p14="http://schemas.microsoft.com/office/powerpoint/2010/main" val="3571338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61815-8149-6D11-129B-74B1BDCD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3615-1568-BE38-4B20-356E8ADC2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Detailed Candidates’ Eligibility criteria (PMIS Pilot Round III)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23C4AD-7044-A3D8-193D-178CE05BA339}"/>
              </a:ext>
            </a:extLst>
          </p:cNvPr>
          <p:cNvGrpSpPr/>
          <p:nvPr/>
        </p:nvGrpSpPr>
        <p:grpSpPr>
          <a:xfrm>
            <a:off x="254212" y="883436"/>
            <a:ext cx="11664762" cy="531833"/>
            <a:chOff x="743277" y="1193947"/>
            <a:chExt cx="10610523" cy="63817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3928718-F91E-D0AB-37B5-AFC6D04F6EB9}"/>
                </a:ext>
              </a:extLst>
            </p:cNvPr>
            <p:cNvSpPr>
              <a:spLocks/>
            </p:cNvSpPr>
            <p:nvPr/>
          </p:nvSpPr>
          <p:spPr>
            <a:xfrm>
              <a:off x="743277" y="1193948"/>
              <a:ext cx="640080" cy="6381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01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1389148-4AD8-6E0A-37D3-F27BB18B2A13}"/>
                </a:ext>
              </a:extLst>
            </p:cNvPr>
            <p:cNvSpPr>
              <a:spLocks/>
            </p:cNvSpPr>
            <p:nvPr/>
          </p:nvSpPr>
          <p:spPr>
            <a:xfrm>
              <a:off x="1447633" y="1193947"/>
              <a:ext cx="9906167" cy="638173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Youth aged between 18 and 25</a:t>
              </a:r>
              <a:r>
                <a:rPr kumimoji="0" lang="en-US" sz="15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, </a:t>
              </a:r>
              <a:r>
                <a: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as on the date of application submission, who are not employed full time</a:t>
              </a:r>
              <a:endParaRPr kumimoji="0" lang="en-IN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0A4C94-922C-75DD-6679-E900C6EE0485}"/>
              </a:ext>
            </a:extLst>
          </p:cNvPr>
          <p:cNvGrpSpPr/>
          <p:nvPr/>
        </p:nvGrpSpPr>
        <p:grpSpPr>
          <a:xfrm>
            <a:off x="251185" y="1735937"/>
            <a:ext cx="11667777" cy="1491192"/>
            <a:chOff x="724535" y="-836005"/>
            <a:chExt cx="10612391" cy="149539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17D263F-26F6-E447-2E2D-28E163A60D49}"/>
                </a:ext>
              </a:extLst>
            </p:cNvPr>
            <p:cNvSpPr>
              <a:spLocks/>
            </p:cNvSpPr>
            <p:nvPr/>
          </p:nvSpPr>
          <p:spPr>
            <a:xfrm>
              <a:off x="724535" y="-836005"/>
              <a:ext cx="640080" cy="46839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02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6C2E1E0-48F7-B751-2B88-0B0344A844F6}"/>
                </a:ext>
              </a:extLst>
            </p:cNvPr>
            <p:cNvSpPr>
              <a:spLocks/>
            </p:cNvSpPr>
            <p:nvPr/>
          </p:nvSpPr>
          <p:spPr>
            <a:xfrm>
              <a:off x="1430759" y="-71584"/>
              <a:ext cx="9906167" cy="730976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lvl="0" algn="just">
                <a:defRPr/>
              </a:pP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Candidates </a:t>
              </a:r>
              <a:r>
                <a:rPr lang="en-IN" sz="1500" b="1">
                  <a:solidFill>
                    <a:srgbClr val="002060"/>
                  </a:solidFill>
                  <a:latin typeface="EYInterstate Light" panose="02000506000000020004" pitchFamily="2" charset="0"/>
                </a:rPr>
                <a:t>must not be engaged in full-time education</a:t>
              </a: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. However, candidates </a:t>
              </a:r>
              <a:r>
                <a:rPr lang="en-IN" sz="1500" b="1">
                  <a:solidFill>
                    <a:srgbClr val="002060"/>
                  </a:solidFill>
                  <a:latin typeface="EYInterstate Light" panose="02000506000000020004" pitchFamily="2" charset="0"/>
                </a:rPr>
                <a:t>enrolled in online or distance learning programs or candidates enrolled in the final year of full-time graduation or post-graduation are eligible</a:t>
              </a:r>
              <a:r>
                <a:rPr lang="en-IN" sz="1500">
                  <a:solidFill>
                    <a:srgbClr val="002060"/>
                  </a:solidFill>
                  <a:latin typeface="EYInterstate Light" panose="02000506000000020004" pitchFamily="2" charset="0"/>
                </a:rPr>
                <a:t> </a:t>
              </a: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to apply.</a:t>
              </a:r>
              <a:endParaRPr kumimoji="0" lang="en-IN" sz="15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3C09BD-65EB-C5B3-DD27-A983CDC92B80}"/>
              </a:ext>
            </a:extLst>
          </p:cNvPr>
          <p:cNvGrpSpPr/>
          <p:nvPr/>
        </p:nvGrpSpPr>
        <p:grpSpPr>
          <a:xfrm>
            <a:off x="247110" y="1554493"/>
            <a:ext cx="11671852" cy="1549553"/>
            <a:chOff x="724572" y="330149"/>
            <a:chExt cx="10707295" cy="154488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848B54A-95C8-43B5-B0D0-97EF8E216FC2}"/>
                </a:ext>
              </a:extLst>
            </p:cNvPr>
            <p:cNvSpPr>
              <a:spLocks/>
            </p:cNvSpPr>
            <p:nvPr/>
          </p:nvSpPr>
          <p:spPr>
            <a:xfrm>
              <a:off x="724572" y="1393725"/>
              <a:ext cx="640080" cy="48130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03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81EA3FC-75BC-B2E1-BF43-58EF954DD7AF}"/>
                </a:ext>
              </a:extLst>
            </p:cNvPr>
            <p:cNvSpPr>
              <a:spLocks/>
            </p:cNvSpPr>
            <p:nvPr/>
          </p:nvSpPr>
          <p:spPr>
            <a:xfrm>
              <a:off x="1447632" y="330149"/>
              <a:ext cx="9984235" cy="827465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lvl="0" algn="just">
                <a:defRPr/>
              </a:pP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Candidates who have passed High School, Higher Secondary School, possess a certificate from an ITI, hold a diploma from a Polytechnic Institute, or are undergraduates with degrees such as BA, B.Sc., B.Com, BCA, BBA, </a:t>
              </a:r>
              <a:r>
                <a:rPr lang="en-IN" sz="1500" err="1">
                  <a:solidFill>
                    <a:schemeClr val="bg2"/>
                  </a:solidFill>
                  <a:latin typeface="EYInterstate Light" panose="02000506000000020004" pitchFamily="2" charset="0"/>
                </a:rPr>
                <a:t>B.Pharma</a:t>
              </a: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, B.E./B.Tech etc. or postgraduates with degrees such MA, M.Sc., </a:t>
              </a:r>
              <a:r>
                <a:rPr lang="en-IN" sz="1500" err="1">
                  <a:solidFill>
                    <a:schemeClr val="bg2"/>
                  </a:solidFill>
                  <a:latin typeface="EYInterstate Light" panose="02000506000000020004" pitchFamily="2" charset="0"/>
                </a:rPr>
                <a:t>M.Com</a:t>
              </a: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, MCA, M.Tech  etc. are eligible to apply</a:t>
              </a:r>
              <a:endParaRPr kumimoji="0" lang="en-IN" sz="150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AE26102-0F76-09F9-2E58-7BA0F83DDF8E}"/>
              </a:ext>
            </a:extLst>
          </p:cNvPr>
          <p:cNvGrpSpPr/>
          <p:nvPr/>
        </p:nvGrpSpPr>
        <p:grpSpPr>
          <a:xfrm>
            <a:off x="224779" y="3370211"/>
            <a:ext cx="11694186" cy="602564"/>
            <a:chOff x="743277" y="1193947"/>
            <a:chExt cx="10610523" cy="638173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2CC3B5D-3047-1093-25D2-9E216A0CA34F}"/>
                </a:ext>
              </a:extLst>
            </p:cNvPr>
            <p:cNvSpPr>
              <a:spLocks/>
            </p:cNvSpPr>
            <p:nvPr/>
          </p:nvSpPr>
          <p:spPr>
            <a:xfrm>
              <a:off x="743277" y="1278862"/>
              <a:ext cx="640080" cy="51128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04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12BB9BD0-F366-65AC-524E-B9F9A50A0D74}"/>
                </a:ext>
              </a:extLst>
            </p:cNvPr>
            <p:cNvSpPr>
              <a:spLocks/>
            </p:cNvSpPr>
            <p:nvPr/>
          </p:nvSpPr>
          <p:spPr>
            <a:xfrm>
              <a:off x="1478695" y="1193947"/>
              <a:ext cx="9875105" cy="638173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Must not be graduates/postgraduates from IITs, IIMs, National Law Universities, IISER, NIDs, IIITs and IISc, and must not hold professional qualifications such as CA, CMA, CS, MBBS, BDS, MBA, or PhD</a:t>
              </a:r>
              <a:endParaRPr kumimoji="0" lang="en-IN" sz="150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6D7B29-266D-6BC7-5615-8E091A4851FF}"/>
              </a:ext>
            </a:extLst>
          </p:cNvPr>
          <p:cNvGrpSpPr/>
          <p:nvPr/>
        </p:nvGrpSpPr>
        <p:grpSpPr>
          <a:xfrm>
            <a:off x="240338" y="4085443"/>
            <a:ext cx="11678620" cy="551090"/>
            <a:chOff x="743277" y="1193947"/>
            <a:chExt cx="10610523" cy="63817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35AD05F-8FB7-24DA-F2D7-672B6C9B4BC1}"/>
                </a:ext>
              </a:extLst>
            </p:cNvPr>
            <p:cNvSpPr>
              <a:spLocks/>
            </p:cNvSpPr>
            <p:nvPr/>
          </p:nvSpPr>
          <p:spPr>
            <a:xfrm>
              <a:off x="743277" y="1193948"/>
              <a:ext cx="640080" cy="55904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05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AE38ACE-4BA3-ABFD-58F9-29B5A3B2FF86}"/>
                </a:ext>
              </a:extLst>
            </p:cNvPr>
            <p:cNvSpPr>
              <a:spLocks/>
            </p:cNvSpPr>
            <p:nvPr/>
          </p:nvSpPr>
          <p:spPr>
            <a:xfrm>
              <a:off x="1465539" y="1193947"/>
              <a:ext cx="9888261" cy="638173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lIns="91440" tIns="45720" rIns="91440" bIns="45720" rtlCol="0" anchor="ctr" anchorCtr="0"/>
            <a:lstStyle/>
            <a:p>
              <a:pPr lvl="0" algn="just">
                <a:defRPr/>
              </a:pPr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Those undergoing any skill, apprenticeship, internship or training program under Central Government or State Government schemes are not eligible</a:t>
              </a:r>
              <a:endParaRPr kumimoji="0" lang="en-IN" sz="150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7C5EBBF-F6C9-6A2D-ACFC-E1FB821264CF}"/>
              </a:ext>
            </a:extLst>
          </p:cNvPr>
          <p:cNvGrpSpPr/>
          <p:nvPr/>
        </p:nvGrpSpPr>
        <p:grpSpPr>
          <a:xfrm>
            <a:off x="224921" y="5342964"/>
            <a:ext cx="11694046" cy="602562"/>
            <a:chOff x="741268" y="1193947"/>
            <a:chExt cx="10612532" cy="63817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45E2DD4-5606-815A-1A7B-98EAD0AFA421}"/>
                </a:ext>
              </a:extLst>
            </p:cNvPr>
            <p:cNvSpPr>
              <a:spLocks/>
            </p:cNvSpPr>
            <p:nvPr/>
          </p:nvSpPr>
          <p:spPr>
            <a:xfrm>
              <a:off x="741268" y="1267160"/>
              <a:ext cx="640080" cy="5170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07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6FCBD21-0140-7EAF-367C-71515939454B}"/>
                </a:ext>
              </a:extLst>
            </p:cNvPr>
            <p:cNvSpPr>
              <a:spLocks/>
            </p:cNvSpPr>
            <p:nvPr/>
          </p:nvSpPr>
          <p:spPr>
            <a:xfrm>
              <a:off x="1458819" y="1193947"/>
              <a:ext cx="9894981" cy="638173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Income of any family member must not exceed ₹12 lakh</a:t>
              </a:r>
              <a:r>
                <a:rPr kumimoji="0" lang="en-US" sz="15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 </a:t>
              </a:r>
              <a:r>
                <a: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in the preceding financial year as on the date of application submission.</a:t>
              </a:r>
              <a:endParaRPr kumimoji="0" lang="en-IN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49A2B5E-B866-7EAC-4BF2-8EBC7558889E}"/>
              </a:ext>
            </a:extLst>
          </p:cNvPr>
          <p:cNvGrpSpPr/>
          <p:nvPr/>
        </p:nvGrpSpPr>
        <p:grpSpPr>
          <a:xfrm>
            <a:off x="227136" y="6054892"/>
            <a:ext cx="11691828" cy="488220"/>
            <a:chOff x="743277" y="1193947"/>
            <a:chExt cx="11200201" cy="5653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492908D-47EC-9EC8-6EB3-5F5DED7A5186}"/>
                </a:ext>
              </a:extLst>
            </p:cNvPr>
            <p:cNvSpPr>
              <a:spLocks/>
            </p:cNvSpPr>
            <p:nvPr/>
          </p:nvSpPr>
          <p:spPr>
            <a:xfrm>
              <a:off x="743277" y="1193948"/>
              <a:ext cx="640080" cy="56536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08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F8FDF43-F001-F8CD-CB14-D934A22C1B6C}"/>
                </a:ext>
              </a:extLst>
            </p:cNvPr>
            <p:cNvSpPr>
              <a:spLocks/>
            </p:cNvSpPr>
            <p:nvPr/>
          </p:nvSpPr>
          <p:spPr>
            <a:xfrm>
              <a:off x="1517464" y="1193947"/>
              <a:ext cx="10426014" cy="565366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rtlCol="0" anchor="ctr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No family member should be a permanent/regular government employee</a:t>
              </a:r>
              <a:r>
                <a:rPr kumimoji="0" lang="en-US" sz="1500" b="1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 </a:t>
              </a:r>
              <a:r>
                <a: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(family includes self, spouse and parents).</a:t>
              </a:r>
              <a:endParaRPr kumimoji="0" lang="en-IN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937E5F-9F61-98A4-2855-3DD60B5B07C1}"/>
              </a:ext>
            </a:extLst>
          </p:cNvPr>
          <p:cNvGrpSpPr/>
          <p:nvPr/>
        </p:nvGrpSpPr>
        <p:grpSpPr>
          <a:xfrm>
            <a:off x="227135" y="4748333"/>
            <a:ext cx="11691831" cy="488220"/>
            <a:chOff x="743277" y="1193947"/>
            <a:chExt cx="10610522" cy="63817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EFAED66-B2E2-7E12-FA8F-83EFA2D812CC}"/>
                </a:ext>
              </a:extLst>
            </p:cNvPr>
            <p:cNvSpPr>
              <a:spLocks/>
            </p:cNvSpPr>
            <p:nvPr/>
          </p:nvSpPr>
          <p:spPr>
            <a:xfrm>
              <a:off x="743277" y="1193948"/>
              <a:ext cx="640080" cy="6381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06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BFD45B7-DE09-1828-EB92-1DDFB3C367E5}"/>
                </a:ext>
              </a:extLst>
            </p:cNvPr>
            <p:cNvSpPr>
              <a:spLocks/>
            </p:cNvSpPr>
            <p:nvPr/>
          </p:nvSpPr>
          <p:spPr>
            <a:xfrm>
              <a:off x="1469749" y="1193947"/>
              <a:ext cx="9884050" cy="638173"/>
            </a:xfrm>
            <a:prstGeom prst="roundRect">
              <a:avLst>
                <a:gd name="adj" fmla="val 50000"/>
              </a:avLst>
            </a:prstGeom>
            <a:noFill/>
            <a:ln w="9525" cap="flat" cmpd="sng" algn="ctr">
              <a:solidFill>
                <a:srgbClr val="1A9AFA"/>
              </a:solidFill>
              <a:prstDash val="solid"/>
              <a:miter lim="800000"/>
            </a:ln>
            <a:effectLst/>
          </p:spPr>
          <p:txBody>
            <a:bodyPr lIns="91440" tIns="45720" rIns="91440" bIns="45720" rtlCol="0" anchor="ctr" anchorCtr="0"/>
            <a:lstStyle/>
            <a:p>
              <a:pPr lvl="0"/>
              <a:r>
                <a:rPr lang="en-IN" sz="1500">
                  <a:solidFill>
                    <a:schemeClr val="bg2"/>
                  </a:solidFill>
                  <a:latin typeface="EYInterstate Light" panose="02000506000000020004" pitchFamily="2" charset="0"/>
                </a:rPr>
                <a:t>Those who have </a:t>
              </a:r>
              <a:r>
                <a:rPr lang="en-IN" sz="1500" b="1">
                  <a:solidFill>
                    <a:srgbClr val="002060"/>
                  </a:solidFill>
                  <a:latin typeface="EYInterstate Light" panose="02000506000000020004" pitchFamily="2" charset="0"/>
                </a:rPr>
                <a:t>completed apprenticeship, training under (NATS) or (NAPS) at any point are not eligible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660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B1224-1C80-7AD8-BD10-03E8C5D7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Companies Eligibility Criteria - PMIS Pilot Round III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F9A853-57CB-E9ED-7906-5A7184CBF08B}"/>
              </a:ext>
            </a:extLst>
          </p:cNvPr>
          <p:cNvSpPr txBox="1"/>
          <p:nvPr/>
        </p:nvSpPr>
        <p:spPr>
          <a:xfrm>
            <a:off x="6181667" y="1980423"/>
            <a:ext cx="5499251" cy="4348883"/>
          </a:xfrm>
          <a:prstGeom prst="rect">
            <a:avLst/>
          </a:prstGeom>
          <a:noFill/>
          <a:ln w="12700">
            <a:solidFill>
              <a:schemeClr val="accent3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b="1">
                <a:solidFill>
                  <a:srgbClr val="2E2E38"/>
                </a:solidFill>
              </a:rPr>
              <a:t>Additionally, following companies/organizations are also eligible subject to MCA approval: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endParaRPr lang="en-US" sz="1600" b="1">
              <a:solidFill>
                <a:srgbClr val="2E2E38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</a:rPr>
              <a:t>Professional Associations/Institutions (e.g., ICAI, ICSI, ICMAI)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  <a:hlinkClick r:id="rId2" action="ppaction://hlinksldjump"/>
              </a:rPr>
              <a:t>Selected MSMEs through Sectoral Associations</a:t>
            </a:r>
            <a:endParaRPr lang="en-US" sz="1600">
              <a:solidFill>
                <a:srgbClr val="2E2E38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</a:rPr>
              <a:t>Global Capability Centres (GCCs)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</a:rPr>
              <a:t>Special Economic Zones (SEZs)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  <a:hlinkClick r:id="rId3" action="ppaction://hlinksldjump"/>
              </a:rPr>
              <a:t>Companies nominated by State Governments/Union Territories (up to 20 companies)</a:t>
            </a:r>
            <a:endParaRPr lang="en-US" sz="1600">
              <a:solidFill>
                <a:srgbClr val="2E2E38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2E2E38"/>
                </a:solidFill>
              </a:rPr>
              <a:t>Statutory Authorities such as AAI, Shipping Corporation of India etc.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sz="1600">
              <a:solidFill>
                <a:srgbClr val="2E2E38"/>
              </a:solidFill>
            </a:endParaRP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sz="1600">
              <a:solidFill>
                <a:srgbClr val="2E2E3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2A8AA-67BF-4F41-4BF5-50848E24E089}"/>
              </a:ext>
            </a:extLst>
          </p:cNvPr>
          <p:cNvSpPr txBox="1"/>
          <p:nvPr/>
        </p:nvSpPr>
        <p:spPr>
          <a:xfrm>
            <a:off x="262454" y="1980423"/>
            <a:ext cx="5499250" cy="4386842"/>
          </a:xfrm>
          <a:prstGeom prst="rect">
            <a:avLst/>
          </a:prstGeom>
          <a:noFill/>
          <a:ln w="12700">
            <a:solidFill>
              <a:schemeClr val="accent3"/>
            </a:solidFill>
            <a:prstDash val="dash"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353 Companies participated in the previous rounds and Top 2,000 companies as per average CSR during the last three financial years are eligible to participate and,</a:t>
            </a:r>
          </a:p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Companies with CSR Expenditure in each of the Last 3 Financial Years (FY 2024-25, FY 2023-24, and FY 2022-23), are eligible (subject to MCA approval) if they meet any one of these sub criteria:</a:t>
            </a:r>
          </a:p>
          <a:p>
            <a:pPr marL="628650" lvl="1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Turnover  &gt;= 1000 crore, or</a:t>
            </a:r>
          </a:p>
          <a:p>
            <a:pPr marL="628650" lvl="1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Net worth  &gt;= 500 crore, or</a:t>
            </a:r>
          </a:p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Companies from under‑represented sector</a:t>
            </a:r>
          </a:p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Internship opportunities must not exceed 15% of the company’s total workforce.</a:t>
            </a:r>
          </a:p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IN" sz="1600">
                <a:solidFill>
                  <a:srgbClr val="2E2E38"/>
                </a:solidFill>
              </a:rPr>
              <a:t>Minimum number of Internships: 50</a:t>
            </a:r>
            <a:r>
              <a:rPr lang="en-US" sz="1400" i="1">
                <a:solidFill>
                  <a:srgbClr val="2E2E38"/>
                </a:solidFill>
              </a:rPr>
              <a:t> </a:t>
            </a:r>
          </a:p>
          <a:p>
            <a:pPr marL="171450" lvl="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sz="1400" i="1">
              <a:solidFill>
                <a:srgbClr val="2E2E38"/>
              </a:solidFill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b="1" i="1">
                <a:solidFill>
                  <a:srgbClr val="2E2E38"/>
                </a:solidFill>
              </a:rPr>
              <a:t>Reference lists available on PMIS Portal (Guidelines Section)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2960A5-B15E-16F6-9EE8-20F27B7C4BF6}"/>
              </a:ext>
            </a:extLst>
          </p:cNvPr>
          <p:cNvSpPr txBox="1"/>
          <p:nvPr/>
        </p:nvSpPr>
        <p:spPr>
          <a:xfrm>
            <a:off x="275304" y="1448290"/>
            <a:ext cx="5499250" cy="3788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1" u="none" strike="noStrike" kern="0" cap="none" spc="0" normalizeH="0" baseline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</a:defRPr>
            </a:lvl1pPr>
          </a:lstStyle>
          <a:p>
            <a:r>
              <a:rPr lang="en-IN">
                <a:solidFill>
                  <a:schemeClr val="tx1"/>
                </a:solidFill>
              </a:rPr>
              <a:t>Category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668023-DFE7-F97D-6D23-D24BB18B2A88}"/>
              </a:ext>
            </a:extLst>
          </p:cNvPr>
          <p:cNvSpPr txBox="1"/>
          <p:nvPr/>
        </p:nvSpPr>
        <p:spPr>
          <a:xfrm>
            <a:off x="6181667" y="1448290"/>
            <a:ext cx="5499251" cy="3788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 anchorCtr="0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1" u="none" strike="noStrike" kern="0" cap="none" spc="0" normalizeH="0" baseline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</a:defRPr>
            </a:lvl1pPr>
          </a:lstStyle>
          <a:p>
            <a:r>
              <a:rPr lang="en-IN">
                <a:solidFill>
                  <a:schemeClr val="tx1"/>
                </a:solidFill>
              </a:rPr>
              <a:t>Category 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D640A7-734B-E258-2DD0-6609F34A2CD0}"/>
              </a:ext>
            </a:extLst>
          </p:cNvPr>
          <p:cNvSpPr/>
          <p:nvPr/>
        </p:nvSpPr>
        <p:spPr>
          <a:xfrm>
            <a:off x="275304" y="851467"/>
            <a:ext cx="11405614" cy="443576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900" b="1">
                <a:solidFill>
                  <a:prstClr val="white"/>
                </a:solidFill>
              </a:rPr>
              <a:t>As per clause 5.3 of PMIS Guidelines Criteria for the companies (Partner Companies) to participate </a:t>
            </a:r>
            <a:endParaRPr lang="en-IN" sz="1900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1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0FF5-CFC4-5148-21F9-B5ACDED7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Proposition for Partner Companies</a:t>
            </a:r>
            <a:endParaRPr lang="en-IN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FEBD93A8-2FC6-7E8B-AB1D-B27371339039}"/>
              </a:ext>
            </a:extLst>
          </p:cNvPr>
          <p:cNvSpPr/>
          <p:nvPr/>
        </p:nvSpPr>
        <p:spPr bwMode="auto">
          <a:xfrm>
            <a:off x="297456" y="1296916"/>
            <a:ext cx="11556714" cy="1066856"/>
          </a:xfrm>
          <a:prstGeom prst="trapezoid">
            <a:avLst>
              <a:gd name="adj" fmla="val 389252"/>
            </a:avLst>
          </a:prstGeom>
          <a:gradFill>
            <a:gsLst>
              <a:gs pos="90000">
                <a:srgbClr val="FFFFFF"/>
              </a:gs>
              <a:gs pos="47000">
                <a:srgbClr val="51A7DD">
                  <a:lumMod val="20000"/>
                  <a:lumOff val="80000"/>
                </a:srgbClr>
              </a:gs>
              <a:gs pos="3000">
                <a:srgbClr val="156082">
                  <a:lumMod val="20000"/>
                  <a:lumOff val="80000"/>
                </a:srgb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9320" rIns="45720" bIns="493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1" i="0" u="none" strike="noStrike" kern="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743EB17-7B38-C06D-0F22-B94C9EDE85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795" y="2046715"/>
            <a:ext cx="588322" cy="40480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B34C608-6CDD-9959-F11C-F8406DA523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868" y="2028755"/>
            <a:ext cx="415031" cy="40480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092C369-F2BF-7B87-5804-E2F5C24D8C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407" y="2039584"/>
            <a:ext cx="404809" cy="40480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0F49EC0-C754-5A60-B038-D52989D9442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864" y="2037274"/>
            <a:ext cx="279609" cy="40942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BD1E4C7-21AD-C003-F402-DF54E13F6D9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2456" y="2039584"/>
            <a:ext cx="443567" cy="4048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0D0B7F3-4898-6829-3CA3-C446A14F5BC3}"/>
              </a:ext>
            </a:extLst>
          </p:cNvPr>
          <p:cNvSpPr txBox="1"/>
          <p:nvPr/>
        </p:nvSpPr>
        <p:spPr>
          <a:xfrm>
            <a:off x="297456" y="834897"/>
            <a:ext cx="11556714" cy="36933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A Strategic Win-Win for Talent, Growth &amp; Impact. An opportunity to contribute to nation-building </a:t>
            </a:r>
            <a:endParaRPr kumimoji="0" lang="en-IN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BD2C6E-BDCE-0AE3-DB9F-897A771794A3}"/>
              </a:ext>
            </a:extLst>
          </p:cNvPr>
          <p:cNvSpPr/>
          <p:nvPr/>
        </p:nvSpPr>
        <p:spPr>
          <a:xfrm>
            <a:off x="300521" y="2528871"/>
            <a:ext cx="2203001" cy="80273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Access to High Quality Talent Pool</a:t>
            </a:r>
            <a:endParaRPr kumimoji="0" lang="en-IN" sz="1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E5B8E5-9426-8A4F-B731-C8440857070D}"/>
              </a:ext>
            </a:extLst>
          </p:cNvPr>
          <p:cNvSpPr/>
          <p:nvPr/>
        </p:nvSpPr>
        <p:spPr>
          <a:xfrm>
            <a:off x="297457" y="3455971"/>
            <a:ext cx="2205805" cy="80273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IN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Pan‑India access to diverse interns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C356722-BE6C-8027-9E7E-64F10FB38E92}"/>
              </a:ext>
            </a:extLst>
          </p:cNvPr>
          <p:cNvSpPr/>
          <p:nvPr/>
        </p:nvSpPr>
        <p:spPr>
          <a:xfrm>
            <a:off x="297456" y="4325206"/>
            <a:ext cx="2203001" cy="936000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Reach talent beyond metros → district-level sourcing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BF4C897-C1F6-2E80-5997-BAEC5E343E90}"/>
              </a:ext>
            </a:extLst>
          </p:cNvPr>
          <p:cNvSpPr/>
          <p:nvPr/>
        </p:nvSpPr>
        <p:spPr>
          <a:xfrm>
            <a:off x="297456" y="5360064"/>
            <a:ext cx="2203001" cy="802739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Build a future-ready talent pipeline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1AC1C7-C119-2351-9300-C231C70FC3EA}"/>
              </a:ext>
            </a:extLst>
          </p:cNvPr>
          <p:cNvSpPr/>
          <p:nvPr/>
        </p:nvSpPr>
        <p:spPr>
          <a:xfrm>
            <a:off x="2638951" y="2538698"/>
            <a:ext cx="2203001" cy="80273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Cost-Effective Talent Development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AD66712-F3B1-1467-730B-1F8B3F71FC2D}"/>
              </a:ext>
            </a:extLst>
          </p:cNvPr>
          <p:cNvSpPr/>
          <p:nvPr/>
        </p:nvSpPr>
        <p:spPr>
          <a:xfrm>
            <a:off x="2635887" y="3465798"/>
            <a:ext cx="2205805" cy="80273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Government co-funding of stipends reduces hiring cost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60192D3-85AD-301A-ABD3-EECA1BED70A7}"/>
              </a:ext>
            </a:extLst>
          </p:cNvPr>
          <p:cNvSpPr/>
          <p:nvPr/>
        </p:nvSpPr>
        <p:spPr>
          <a:xfrm>
            <a:off x="2635886" y="4335033"/>
            <a:ext cx="2203001" cy="936000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Lower spend on recruitment, training &amp; onboarding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3DA93F-F988-0EA4-6A69-7836D0DAEC33}"/>
              </a:ext>
            </a:extLst>
          </p:cNvPr>
          <p:cNvSpPr/>
          <p:nvPr/>
        </p:nvSpPr>
        <p:spPr>
          <a:xfrm>
            <a:off x="2635886" y="5369891"/>
            <a:ext cx="2203001" cy="802739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“Test-before-hire” model for better conversion outcomes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3E51ED6-1D66-C261-4859-5E4A47ABAE27}"/>
              </a:ext>
            </a:extLst>
          </p:cNvPr>
          <p:cNvSpPr/>
          <p:nvPr/>
        </p:nvSpPr>
        <p:spPr>
          <a:xfrm>
            <a:off x="4977377" y="2528871"/>
            <a:ext cx="2203001" cy="80273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Flexibility &amp; Industry-Led Design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41A1E7D-7312-6AE6-FAF2-B865A3DDA154}"/>
              </a:ext>
            </a:extLst>
          </p:cNvPr>
          <p:cNvSpPr/>
          <p:nvPr/>
        </p:nvSpPr>
        <p:spPr>
          <a:xfrm>
            <a:off x="4974313" y="3455971"/>
            <a:ext cx="2205805" cy="80273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No fixed curriculum – design programs as per business needs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F64933A-9660-FCD2-C281-8ACD57F421A3}"/>
              </a:ext>
            </a:extLst>
          </p:cNvPr>
          <p:cNvSpPr/>
          <p:nvPr/>
        </p:nvSpPr>
        <p:spPr>
          <a:xfrm>
            <a:off x="4974312" y="4325206"/>
            <a:ext cx="2203001" cy="936000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Align internships with roles, projects, and workflows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8B32E6D-D923-C344-515B-AB760F03B6DC}"/>
              </a:ext>
            </a:extLst>
          </p:cNvPr>
          <p:cNvSpPr/>
          <p:nvPr/>
        </p:nvSpPr>
        <p:spPr>
          <a:xfrm>
            <a:off x="4974312" y="5360064"/>
            <a:ext cx="2203001" cy="802739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IN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</a:t>
            </a:r>
            <a:r>
              <a:rPr kumimoji="0" lang="en-US" sz="16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upport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 project-based &amp; operational workforce flexibility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C3D56ED-662B-5E3F-A5A4-E29FDCBD1860}"/>
              </a:ext>
            </a:extLst>
          </p:cNvPr>
          <p:cNvSpPr/>
          <p:nvPr/>
        </p:nvSpPr>
        <p:spPr>
          <a:xfrm>
            <a:off x="7315803" y="2528871"/>
            <a:ext cx="2203001" cy="80273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Scalable &amp; Structured Execution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4C50E1E-D3A2-F892-6C33-7D84183F9331}"/>
              </a:ext>
            </a:extLst>
          </p:cNvPr>
          <p:cNvSpPr/>
          <p:nvPr/>
        </p:nvSpPr>
        <p:spPr>
          <a:xfrm>
            <a:off x="7312739" y="3455971"/>
            <a:ext cx="2205805" cy="80273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IN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PMIS platform offers end-to-end program management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9BFA3D6-E387-3906-56E5-0E5CBEA8661A}"/>
              </a:ext>
            </a:extLst>
          </p:cNvPr>
          <p:cNvSpPr/>
          <p:nvPr/>
        </p:nvSpPr>
        <p:spPr>
          <a:xfrm>
            <a:off x="7312738" y="4325206"/>
            <a:ext cx="2203001" cy="936000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Built-in monitoring, governance &amp; grievance mechanisms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381847E-925A-0DF6-56F3-DF97361A6AFB}"/>
              </a:ext>
            </a:extLst>
          </p:cNvPr>
          <p:cNvSpPr/>
          <p:nvPr/>
        </p:nvSpPr>
        <p:spPr>
          <a:xfrm>
            <a:off x="7312738" y="5360064"/>
            <a:ext cx="2203001" cy="802739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Demand-driven, scalable internship model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474BB74-8E7A-CB2E-1412-3C94BCD69142}"/>
              </a:ext>
            </a:extLst>
          </p:cNvPr>
          <p:cNvSpPr/>
          <p:nvPr/>
        </p:nvSpPr>
        <p:spPr>
          <a:xfrm>
            <a:off x="9654234" y="2539866"/>
            <a:ext cx="2203001" cy="80273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Strategic Business &amp; CSR Impact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2DCACDD-5843-83F5-6749-1DBFD5E9726B}"/>
              </a:ext>
            </a:extLst>
          </p:cNvPr>
          <p:cNvSpPr/>
          <p:nvPr/>
        </p:nvSpPr>
        <p:spPr>
          <a:xfrm>
            <a:off x="9651170" y="3466966"/>
            <a:ext cx="2205805" cy="80273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Deliver on CSR + Talent + Growth agendas simultaneously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1B394EF-5B97-53E5-9DE1-9E528CBC8C0A}"/>
              </a:ext>
            </a:extLst>
          </p:cNvPr>
          <p:cNvSpPr/>
          <p:nvPr/>
        </p:nvSpPr>
        <p:spPr>
          <a:xfrm>
            <a:off x="9651169" y="4336201"/>
            <a:ext cx="2203001" cy="936000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Strengthen supply chain and workforce ecosystem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5993ECD-90E1-0AFC-3510-6744FE3C620D}"/>
              </a:ext>
            </a:extLst>
          </p:cNvPr>
          <p:cNvSpPr/>
          <p:nvPr/>
        </p:nvSpPr>
        <p:spPr>
          <a:xfrm>
            <a:off x="9651169" y="5371059"/>
            <a:ext cx="2203001" cy="802739"/>
          </a:xfrm>
          <a:prstGeom prst="rect">
            <a:avLst/>
          </a:prstGeom>
          <a:noFill/>
          <a:ln w="12700" cap="flat" cmpd="sng" algn="ctr">
            <a:solidFill>
              <a:srgbClr val="C1E5F5"/>
            </a:solidFill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Enhance employer branding &amp; national visibility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22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0F2B5-1750-E91B-3A17-2A22CB40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602CBA-F97E-397D-22FA-3724E85B6354}"/>
              </a:ext>
            </a:extLst>
          </p:cNvPr>
          <p:cNvSpPr/>
          <p:nvPr/>
        </p:nvSpPr>
        <p:spPr>
          <a:xfrm>
            <a:off x="3499104" y="2147519"/>
            <a:ext cx="5193791" cy="256296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99" b="0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6A8C6D-D97D-C21A-7FD0-D97DDA170239}"/>
              </a:ext>
            </a:extLst>
          </p:cNvPr>
          <p:cNvSpPr txBox="1"/>
          <p:nvPr/>
        </p:nvSpPr>
        <p:spPr>
          <a:xfrm>
            <a:off x="4076236" y="2579545"/>
            <a:ext cx="4616659" cy="1698907"/>
          </a:xfrm>
          <a:prstGeom prst="rect">
            <a:avLst/>
          </a:prstGeom>
          <a:noFill/>
        </p:spPr>
        <p:txBody>
          <a:bodyPr wrap="square" lIns="0" tIns="36557" rIns="0" bIns="0" rtlCol="0">
            <a:spAutoFit/>
          </a:bodyPr>
          <a:lstStyle/>
          <a:p>
            <a:pPr marL="0" marR="0" lvl="0" indent="0" algn="l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Onboarding Process as PMIS Partner Company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AF4970-3A07-2D65-7FC2-DDE2C906655B}"/>
              </a:ext>
            </a:extLst>
          </p:cNvPr>
          <p:cNvGrpSpPr/>
          <p:nvPr/>
        </p:nvGrpSpPr>
        <p:grpSpPr>
          <a:xfrm>
            <a:off x="3206917" y="1921801"/>
            <a:ext cx="2339008" cy="2192093"/>
            <a:chOff x="278296" y="2012674"/>
            <a:chExt cx="2339008" cy="219323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34C50A-C08B-CAB6-9DC8-487047A832BC}"/>
                </a:ext>
              </a:extLst>
            </p:cNvPr>
            <p:cNvCxnSpPr/>
            <p:nvPr/>
          </p:nvCxnSpPr>
          <p:spPr>
            <a:xfrm>
              <a:off x="278296" y="2014330"/>
              <a:ext cx="0" cy="2191579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E30425B-FCE1-4519-3A5C-EBD1E0DB25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8296" y="2012674"/>
              <a:ext cx="2339008" cy="0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5231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65D83-D625-C1E2-82B8-A0812151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Onboarding Procedure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3FE8AC-FE76-9A5C-1866-3671BAACDFF1}"/>
              </a:ext>
            </a:extLst>
          </p:cNvPr>
          <p:cNvGrpSpPr/>
          <p:nvPr/>
        </p:nvGrpSpPr>
        <p:grpSpPr>
          <a:xfrm rot="16200000">
            <a:off x="652140" y="3380734"/>
            <a:ext cx="4572000" cy="457200"/>
            <a:chOff x="4535746" y="5276368"/>
            <a:chExt cx="3108924" cy="2914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CFECA2C-A5B6-5F55-3AE3-462DC42356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5746" y="5422084"/>
              <a:ext cx="3108924" cy="0"/>
            </a:xfrm>
            <a:prstGeom prst="line">
              <a:avLst/>
            </a:prstGeom>
            <a:noFill/>
            <a:ln w="9525" cap="flat" cmpd="sng" algn="ctr">
              <a:solidFill>
                <a:srgbClr val="7474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1E4494F-8F01-0636-BF2C-5069FCE81697}"/>
                </a:ext>
              </a:extLst>
            </p:cNvPr>
            <p:cNvGrpSpPr/>
            <p:nvPr/>
          </p:nvGrpSpPr>
          <p:grpSpPr>
            <a:xfrm rot="5400000">
              <a:off x="5944497" y="5276368"/>
              <a:ext cx="291426" cy="291426"/>
              <a:chOff x="3744687" y="2420095"/>
              <a:chExt cx="291578" cy="291578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C023F19-5B34-8980-C2FF-DFD2D0E4DD85}"/>
                  </a:ext>
                </a:extLst>
              </p:cNvPr>
              <p:cNvSpPr/>
              <p:nvPr/>
            </p:nvSpPr>
            <p:spPr>
              <a:xfrm>
                <a:off x="3744687" y="2420095"/>
                <a:ext cx="291578" cy="291578"/>
              </a:xfrm>
              <a:prstGeom prst="ellipse">
                <a:avLst/>
              </a:prstGeom>
              <a:solidFill>
                <a:srgbClr val="1A9AFA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35981" tIns="35981" rIns="35981" bIns="35981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50" b="0" i="0" u="none" strike="noStrike" kern="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" name="Graphic 16">
                <a:extLst>
                  <a:ext uri="{FF2B5EF4-FFF2-40B4-BE49-F238E27FC236}">
                    <a16:creationId xmlns:a16="http://schemas.microsoft.com/office/drawing/2014/main" id="{8A9664D0-53A4-A61E-891A-E5971C8C6B1E}"/>
                  </a:ext>
                </a:extLst>
              </p:cNvPr>
              <p:cNvSpPr/>
              <p:nvPr/>
            </p:nvSpPr>
            <p:spPr>
              <a:xfrm rot="5400000" flipV="1">
                <a:off x="3807346" y="2510628"/>
                <a:ext cx="209122" cy="110512"/>
              </a:xfrm>
              <a:custGeom>
                <a:avLst/>
                <a:gdLst>
                  <a:gd name="connsiteX0" fmla="*/ 1158798 w 1171575"/>
                  <a:gd name="connsiteY0" fmla="*/ 26903 h 619125"/>
                  <a:gd name="connsiteX1" fmla="*/ 1158798 w 1171575"/>
                  <a:gd name="connsiteY1" fmla="*/ 26903 h 619125"/>
                  <a:gd name="connsiteX2" fmla="*/ 1049356 w 1171575"/>
                  <a:gd name="connsiteY2" fmla="*/ 18807 h 619125"/>
                  <a:gd name="connsiteX3" fmla="*/ 588822 w 1171575"/>
                  <a:gd name="connsiteY3" fmla="*/ 416285 h 619125"/>
                  <a:gd name="connsiteX4" fmla="*/ 128193 w 1171575"/>
                  <a:gd name="connsiteY4" fmla="*/ 18902 h 619125"/>
                  <a:gd name="connsiteX5" fmla="*/ 18846 w 1171575"/>
                  <a:gd name="connsiteY5" fmla="*/ 26903 h 619125"/>
                  <a:gd name="connsiteX6" fmla="*/ 26942 w 1171575"/>
                  <a:gd name="connsiteY6" fmla="*/ 136345 h 619125"/>
                  <a:gd name="connsiteX7" fmla="*/ 588917 w 1171575"/>
                  <a:gd name="connsiteY7" fmla="*/ 621168 h 619125"/>
                  <a:gd name="connsiteX8" fmla="*/ 1150892 w 1171575"/>
                  <a:gd name="connsiteY8" fmla="*/ 136345 h 619125"/>
                  <a:gd name="connsiteX9" fmla="*/ 1158798 w 1171575"/>
                  <a:gd name="connsiteY9" fmla="*/ 26903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5" h="619125">
                    <a:moveTo>
                      <a:pt x="1158798" y="26903"/>
                    </a:moveTo>
                    <a:lnTo>
                      <a:pt x="1158798" y="26903"/>
                    </a:lnTo>
                    <a:cubicBezTo>
                      <a:pt x="1130794" y="-5577"/>
                      <a:pt x="1081836" y="-9101"/>
                      <a:pt x="1049356" y="18807"/>
                    </a:cubicBezTo>
                    <a:lnTo>
                      <a:pt x="588822" y="416285"/>
                    </a:lnTo>
                    <a:lnTo>
                      <a:pt x="128193" y="18902"/>
                    </a:lnTo>
                    <a:cubicBezTo>
                      <a:pt x="95808" y="-9101"/>
                      <a:pt x="46849" y="-5482"/>
                      <a:pt x="18846" y="26903"/>
                    </a:cubicBezTo>
                    <a:cubicBezTo>
                      <a:pt x="-9158" y="59383"/>
                      <a:pt x="-5538" y="108342"/>
                      <a:pt x="26942" y="136345"/>
                    </a:cubicBezTo>
                    <a:lnTo>
                      <a:pt x="588917" y="621168"/>
                    </a:lnTo>
                    <a:lnTo>
                      <a:pt x="1150892" y="136345"/>
                    </a:lnTo>
                    <a:cubicBezTo>
                      <a:pt x="1183182" y="108342"/>
                      <a:pt x="1186801" y="59383"/>
                      <a:pt x="1158798" y="269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AEDB890-46E0-03CF-E9F3-3C2DFC8EA5F5}"/>
              </a:ext>
            </a:extLst>
          </p:cNvPr>
          <p:cNvGrpSpPr/>
          <p:nvPr/>
        </p:nvGrpSpPr>
        <p:grpSpPr>
          <a:xfrm rot="16200000">
            <a:off x="5622103" y="3380734"/>
            <a:ext cx="4572000" cy="457200"/>
            <a:chOff x="4535746" y="5276368"/>
            <a:chExt cx="3108924" cy="2914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A342D6-B3AE-EC37-1D83-6C36EF12D8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5746" y="5422084"/>
              <a:ext cx="3108924" cy="0"/>
            </a:xfrm>
            <a:prstGeom prst="line">
              <a:avLst/>
            </a:prstGeom>
            <a:noFill/>
            <a:ln w="9525" cap="flat" cmpd="sng" algn="ctr">
              <a:solidFill>
                <a:srgbClr val="7474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A50579D-5AF6-4198-86E8-99BFEC107839}"/>
                </a:ext>
              </a:extLst>
            </p:cNvPr>
            <p:cNvGrpSpPr/>
            <p:nvPr/>
          </p:nvGrpSpPr>
          <p:grpSpPr>
            <a:xfrm rot="5400000">
              <a:off x="5944497" y="5276368"/>
              <a:ext cx="291426" cy="291426"/>
              <a:chOff x="3744687" y="2420095"/>
              <a:chExt cx="291578" cy="29157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A3C9431-DDCC-C78B-3589-7D6B97CC4266}"/>
                  </a:ext>
                </a:extLst>
              </p:cNvPr>
              <p:cNvSpPr/>
              <p:nvPr/>
            </p:nvSpPr>
            <p:spPr>
              <a:xfrm>
                <a:off x="3744687" y="2420095"/>
                <a:ext cx="291578" cy="291578"/>
              </a:xfrm>
              <a:prstGeom prst="ellipse">
                <a:avLst/>
              </a:prstGeom>
              <a:solidFill>
                <a:srgbClr val="1A9AFA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35981" tIns="35981" rIns="35981" bIns="35981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50" b="0" i="0" u="none" strike="noStrike" kern="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Graphic 16">
                <a:extLst>
                  <a:ext uri="{FF2B5EF4-FFF2-40B4-BE49-F238E27FC236}">
                    <a16:creationId xmlns:a16="http://schemas.microsoft.com/office/drawing/2014/main" id="{1641E4F3-281A-B9A7-D4EB-A1559A267CDE}"/>
                  </a:ext>
                </a:extLst>
              </p:cNvPr>
              <p:cNvSpPr/>
              <p:nvPr/>
            </p:nvSpPr>
            <p:spPr>
              <a:xfrm rot="5400000" flipV="1">
                <a:off x="3807346" y="2510628"/>
                <a:ext cx="209122" cy="110512"/>
              </a:xfrm>
              <a:custGeom>
                <a:avLst/>
                <a:gdLst>
                  <a:gd name="connsiteX0" fmla="*/ 1158798 w 1171575"/>
                  <a:gd name="connsiteY0" fmla="*/ 26903 h 619125"/>
                  <a:gd name="connsiteX1" fmla="*/ 1158798 w 1171575"/>
                  <a:gd name="connsiteY1" fmla="*/ 26903 h 619125"/>
                  <a:gd name="connsiteX2" fmla="*/ 1049356 w 1171575"/>
                  <a:gd name="connsiteY2" fmla="*/ 18807 h 619125"/>
                  <a:gd name="connsiteX3" fmla="*/ 588822 w 1171575"/>
                  <a:gd name="connsiteY3" fmla="*/ 416285 h 619125"/>
                  <a:gd name="connsiteX4" fmla="*/ 128193 w 1171575"/>
                  <a:gd name="connsiteY4" fmla="*/ 18902 h 619125"/>
                  <a:gd name="connsiteX5" fmla="*/ 18846 w 1171575"/>
                  <a:gd name="connsiteY5" fmla="*/ 26903 h 619125"/>
                  <a:gd name="connsiteX6" fmla="*/ 26942 w 1171575"/>
                  <a:gd name="connsiteY6" fmla="*/ 136345 h 619125"/>
                  <a:gd name="connsiteX7" fmla="*/ 588917 w 1171575"/>
                  <a:gd name="connsiteY7" fmla="*/ 621168 h 619125"/>
                  <a:gd name="connsiteX8" fmla="*/ 1150892 w 1171575"/>
                  <a:gd name="connsiteY8" fmla="*/ 136345 h 619125"/>
                  <a:gd name="connsiteX9" fmla="*/ 1158798 w 1171575"/>
                  <a:gd name="connsiteY9" fmla="*/ 26903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5" h="619125">
                    <a:moveTo>
                      <a:pt x="1158798" y="26903"/>
                    </a:moveTo>
                    <a:lnTo>
                      <a:pt x="1158798" y="26903"/>
                    </a:lnTo>
                    <a:cubicBezTo>
                      <a:pt x="1130794" y="-5577"/>
                      <a:pt x="1081836" y="-9101"/>
                      <a:pt x="1049356" y="18807"/>
                    </a:cubicBezTo>
                    <a:lnTo>
                      <a:pt x="588822" y="416285"/>
                    </a:lnTo>
                    <a:lnTo>
                      <a:pt x="128193" y="18902"/>
                    </a:lnTo>
                    <a:cubicBezTo>
                      <a:pt x="95808" y="-9101"/>
                      <a:pt x="46849" y="-5482"/>
                      <a:pt x="18846" y="26903"/>
                    </a:cubicBezTo>
                    <a:cubicBezTo>
                      <a:pt x="-9158" y="59383"/>
                      <a:pt x="-5538" y="108342"/>
                      <a:pt x="26942" y="136345"/>
                    </a:cubicBezTo>
                    <a:lnTo>
                      <a:pt x="588917" y="621168"/>
                    </a:lnTo>
                    <a:lnTo>
                      <a:pt x="1150892" y="136345"/>
                    </a:lnTo>
                    <a:cubicBezTo>
                      <a:pt x="1183182" y="108342"/>
                      <a:pt x="1186801" y="59383"/>
                      <a:pt x="1158798" y="269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1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FD3A413-2E64-411A-0E83-8B901CF6C6B1}"/>
              </a:ext>
            </a:extLst>
          </p:cNvPr>
          <p:cNvSpPr/>
          <p:nvPr/>
        </p:nvSpPr>
        <p:spPr>
          <a:xfrm>
            <a:off x="275304" y="1055671"/>
            <a:ext cx="2347656" cy="100172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Step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Expression of Interest Submission</a:t>
            </a:r>
            <a:endParaRPr kumimoji="0" lang="en-IN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AEB1204-DC92-3B57-CF09-26883D0DA4E1}"/>
              </a:ext>
            </a:extLst>
          </p:cNvPr>
          <p:cNvSpPr/>
          <p:nvPr/>
        </p:nvSpPr>
        <p:spPr>
          <a:xfrm>
            <a:off x="272500" y="2287571"/>
            <a:ext cx="2356399" cy="399892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Submit EOI to initiate onboarding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Eligible companies receive EOI via email.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If not received → request at: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  <a:hlinkClick r:id="rId2"/>
              </a:rPr>
              <a:t>pmisindustrysupport@mca.gov.in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Refer to PMIS Portal (Guidelines Section) for lists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24E5B1-913E-A178-45E6-04B910455413}"/>
              </a:ext>
            </a:extLst>
          </p:cNvPr>
          <p:cNvSpPr/>
          <p:nvPr/>
        </p:nvSpPr>
        <p:spPr>
          <a:xfrm>
            <a:off x="3332393" y="1055671"/>
            <a:ext cx="4259322" cy="100172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Step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Evaluation of EOI</a:t>
            </a:r>
            <a:endParaRPr kumimoji="0" lang="en-IN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2D89706-F8FF-986B-7366-C9CFFB182A4F}"/>
              </a:ext>
            </a:extLst>
          </p:cNvPr>
          <p:cNvSpPr/>
          <p:nvPr/>
        </p:nvSpPr>
        <p:spPr>
          <a:xfrm>
            <a:off x="3329589" y="2287571"/>
            <a:ext cx="4262134" cy="399892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PMIS Cell reviews submission for completeness, correctness and adherence to PMIS guidelines.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EOI must be complete and accurate, covering: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A: Company Details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B: Eligibility Declaration (CSR/Turnover/Net Worth)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C: Internship Commitment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D: Internship Requirement Plan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E: Implementation Framework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F: Key Contacts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 Admin; Nodal Officer; PMIS SPOC 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Section G: Approval Letter (Mandatory)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FC72AD-4CE8-4A29-7CBE-9C57D817CEC0}"/>
              </a:ext>
            </a:extLst>
          </p:cNvPr>
          <p:cNvSpPr/>
          <p:nvPr/>
        </p:nvSpPr>
        <p:spPr>
          <a:xfrm>
            <a:off x="8295782" y="1055671"/>
            <a:ext cx="3426301" cy="100172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Step 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Approval and Onboarding</a:t>
            </a:r>
            <a:endParaRPr kumimoji="0" lang="en-IN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4C443F-ED4D-C791-70E9-BE8B7466C938}"/>
              </a:ext>
            </a:extLst>
          </p:cNvPr>
          <p:cNvSpPr/>
          <p:nvPr/>
        </p:nvSpPr>
        <p:spPr>
          <a:xfrm>
            <a:off x="8292978" y="2287571"/>
            <a:ext cx="3429113" cy="3998929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72000" rIns="0" bIns="72000" rtlCol="0" anchor="ctr"/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Final review by Ministry of Corporate Affairs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Assessment of eligibility &amp; completeness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Formal approval for onboarding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Post-approval Activation &amp; Onboarding Support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Portal login credentials shared with Company Admin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WhatsApp group onboarding by PMIS Cell</a:t>
            </a:r>
          </a:p>
          <a:p>
            <a:pPr marL="285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1A9AFA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Capacity building &amp; onboarding sessions for companies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87B541-3649-2B65-94F6-C6F975A36BD3}"/>
              </a:ext>
            </a:extLst>
          </p:cNvPr>
          <p:cNvSpPr txBox="1"/>
          <p:nvPr/>
        </p:nvSpPr>
        <p:spPr>
          <a:xfrm>
            <a:off x="272500" y="6397898"/>
            <a:ext cx="11449575" cy="30777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Upon submission of EOI, it typically takes 7 days to onboard as PMIS Partner Company, provided the EOI is complete.</a:t>
            </a:r>
            <a:endParaRPr kumimoji="0" lang="en-IN" sz="1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60CB29-E838-1EE7-D20F-34E70CE6B0ED}"/>
              </a:ext>
            </a:extLst>
          </p:cNvPr>
          <p:cNvSpPr/>
          <p:nvPr/>
        </p:nvSpPr>
        <p:spPr>
          <a:xfrm>
            <a:off x="6244847" y="175211"/>
            <a:ext cx="1294532" cy="40081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EOI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Top 2000</a:t>
            </a:r>
            <a:endParaRPr kumimoji="0" lang="en-IN" sz="11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77080-2F06-99B9-9D81-DA0978D47DE2}"/>
              </a:ext>
            </a:extLst>
          </p:cNvPr>
          <p:cNvSpPr/>
          <p:nvPr/>
        </p:nvSpPr>
        <p:spPr>
          <a:xfrm>
            <a:off x="8730342" y="152325"/>
            <a:ext cx="1490139" cy="419175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EOI for Other Eligible Companies</a:t>
            </a:r>
            <a:endParaRPr kumimoji="0" lang="en-IN" sz="11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E3A1D07C-A35D-4A4E-0107-ED641EBACCC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7961507"/>
                  </p:ext>
                </p:extLst>
              </p:nvPr>
            </p:nvGraphicFramePr>
            <p:xfrm>
              <a:off x="7655776" y="96411"/>
              <a:ext cx="961854" cy="541043"/>
            </p:xfrm>
            <a:graphic>
              <a:graphicData uri="http://schemas.microsoft.com/office/powerpoint/2016/slidezoom">
                <pslz:sldZm>
                  <pslz:sldZmObj sldId="280" cId="1047012827">
                    <pslz:zmPr id="{D7B9756A-2146-4DE5-B1B7-E1EEBF31076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61854" cy="54104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0" name="Slide Zoom 1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3A1D07C-A35D-4A4E-0107-ED641EBACCC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55776" y="96411"/>
                <a:ext cx="961854" cy="54104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D5F27ACD-6F57-D757-F2D6-CFD446C8FD2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6778367"/>
                  </p:ext>
                </p:extLst>
              </p:nvPr>
            </p:nvGraphicFramePr>
            <p:xfrm>
              <a:off x="10342607" y="91390"/>
              <a:ext cx="961854" cy="541043"/>
            </p:xfrm>
            <a:graphic>
              <a:graphicData uri="http://schemas.microsoft.com/office/powerpoint/2016/slidezoom">
                <pslz:sldZm>
                  <pslz:sldZmObj sldId="280" cId="1047012827">
                    <pslz:zmPr id="{D7B9756A-2146-4DE5-B1B7-E1EEBF31076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61854" cy="54104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5F27ACD-6F57-D757-F2D6-CFD446C8FD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42607" y="91390"/>
                <a:ext cx="961854" cy="54104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871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7B93-9E7C-0DAE-DEEE-FC64F127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Operational Modalities for Partner Companies</a:t>
            </a:r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ABCAC2-9961-EE42-A863-3D599472A5B9}"/>
              </a:ext>
            </a:extLst>
          </p:cNvPr>
          <p:cNvSpPr/>
          <p:nvPr/>
        </p:nvSpPr>
        <p:spPr bwMode="gray">
          <a:xfrm>
            <a:off x="2826353" y="805486"/>
            <a:ext cx="7232047" cy="183611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Structured access for seamless operations. Clear role definition for efficient coordination &amp; execution</a:t>
            </a:r>
            <a:r>
              <a:rPr kumimoji="0" lang="en-I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.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4 user roles: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 Admin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Nodal Officer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HR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Supervisor</a:t>
            </a:r>
          </a:p>
        </p:txBody>
      </p:sp>
      <p:sp>
        <p:nvSpPr>
          <p:cNvPr id="14" name="Pentagon 34">
            <a:extLst>
              <a:ext uri="{FF2B5EF4-FFF2-40B4-BE49-F238E27FC236}">
                <a16:creationId xmlns:a16="http://schemas.microsoft.com/office/drawing/2014/main" id="{B0352CB2-46A9-9FCA-DA5E-ACD5816EC321}"/>
              </a:ext>
            </a:extLst>
          </p:cNvPr>
          <p:cNvSpPr/>
          <p:nvPr/>
        </p:nvSpPr>
        <p:spPr bwMode="gray">
          <a:xfrm>
            <a:off x="275304" y="1091235"/>
            <a:ext cx="2337952" cy="1264613"/>
          </a:xfrm>
          <a:prstGeom prst="homePlate">
            <a:avLst>
              <a:gd name="adj" fmla="val 21259"/>
            </a:avLst>
          </a:prstGeom>
          <a:solidFill>
            <a:srgbClr val="1A9AFA">
              <a:lumMod val="20000"/>
              <a:lumOff val="80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179993" tIns="71997" rIns="71997" bIns="71997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Dedicated Company Users on PMIS Portal</a:t>
            </a:r>
            <a:endParaRPr kumimoji="0" lang="en-IN" sz="1600" b="1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9" name="Pentagon 34">
            <a:extLst>
              <a:ext uri="{FF2B5EF4-FFF2-40B4-BE49-F238E27FC236}">
                <a16:creationId xmlns:a16="http://schemas.microsoft.com/office/drawing/2014/main" id="{575DC51D-F5E3-F4FD-9580-215A12477610}"/>
              </a:ext>
            </a:extLst>
          </p:cNvPr>
          <p:cNvSpPr/>
          <p:nvPr/>
        </p:nvSpPr>
        <p:spPr bwMode="gray">
          <a:xfrm>
            <a:off x="275304" y="3402636"/>
            <a:ext cx="2337952" cy="1264613"/>
          </a:xfrm>
          <a:prstGeom prst="homePlate">
            <a:avLst>
              <a:gd name="adj" fmla="val 21259"/>
            </a:avLst>
          </a:prstGeom>
          <a:solidFill>
            <a:srgbClr val="1A9AFA">
              <a:lumMod val="20000"/>
              <a:lumOff val="80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179993" tIns="71997" rIns="71997" bIns="71997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Internship Posting &amp; Management</a:t>
            </a:r>
            <a:endParaRPr kumimoji="0" lang="en-IN" sz="1600" b="1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D8925C-1818-49A1-07A6-F51C717A6FFD}"/>
              </a:ext>
            </a:extLst>
          </p:cNvPr>
          <p:cNvSpPr/>
          <p:nvPr/>
        </p:nvSpPr>
        <p:spPr bwMode="gray">
          <a:xfrm>
            <a:off x="2826353" y="3004172"/>
            <a:ext cx="7232047" cy="205201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PMIS Portal enables end-to-end lifecycle: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Posting → Selection → Joining → Tracking → Completion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Company-led internship lifecycle. Managed primarily by HR user.  Two modes of posting: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Regular (Rolling basis)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Camp-based drives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Built-in monitoring, dashboards &amp; grievance support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96A470-5F19-4761-4CC0-1C06CCD44FBA}"/>
              </a:ext>
            </a:extLst>
          </p:cNvPr>
          <p:cNvSpPr/>
          <p:nvPr/>
        </p:nvSpPr>
        <p:spPr bwMode="gray">
          <a:xfrm>
            <a:off x="2826353" y="5418760"/>
            <a:ext cx="7232047" cy="1264613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Minimum commitment: 50 internships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Maximum cap: Up to 15% of workforce (including both regular and contractual staff on its payroll)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Flexibility to extend via group companies / supply chain partners</a:t>
            </a:r>
          </a:p>
        </p:txBody>
      </p:sp>
      <p:sp>
        <p:nvSpPr>
          <p:cNvPr id="31" name="Pentagon 34">
            <a:extLst>
              <a:ext uri="{FF2B5EF4-FFF2-40B4-BE49-F238E27FC236}">
                <a16:creationId xmlns:a16="http://schemas.microsoft.com/office/drawing/2014/main" id="{F4983715-BD6C-F693-64B8-051D1797A895}"/>
              </a:ext>
            </a:extLst>
          </p:cNvPr>
          <p:cNvSpPr/>
          <p:nvPr/>
        </p:nvSpPr>
        <p:spPr bwMode="gray">
          <a:xfrm>
            <a:off x="275304" y="5418760"/>
            <a:ext cx="2337952" cy="1264613"/>
          </a:xfrm>
          <a:prstGeom prst="homePlate">
            <a:avLst>
              <a:gd name="adj" fmla="val 21259"/>
            </a:avLst>
          </a:prstGeom>
          <a:solidFill>
            <a:srgbClr val="1A9AFA">
              <a:lumMod val="20000"/>
              <a:lumOff val="80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179993" tIns="71997" rIns="71997" bIns="71997" anchor="ctr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Internship Commitment &amp; Scale</a:t>
            </a:r>
            <a:endParaRPr kumimoji="0" lang="en-IN" sz="1600" b="1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A440FD65-7773-50EC-FA5B-66DF1CA3DB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7502054"/>
                  </p:ext>
                </p:extLst>
              </p:nvPr>
            </p:nvGraphicFramePr>
            <p:xfrm>
              <a:off x="10058400" y="1091235"/>
              <a:ext cx="2063064" cy="1160474"/>
            </p:xfrm>
            <a:graphic>
              <a:graphicData uri="http://schemas.microsoft.com/office/powerpoint/2016/slidezoom">
                <pslz:sldZm>
                  <pslz:sldZmObj sldId="276" cId="2898400358">
                    <pslz:zmPr id="{E78576E2-C43C-4962-AC4D-1AA4EE7DA32F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063064" cy="116047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Slide Zoom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440FD65-7773-50EC-FA5B-66DF1CA3DB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058400" y="1091235"/>
                <a:ext cx="2063064" cy="116047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52659653-BD89-3D09-C6A3-8049959139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4576114"/>
                  </p:ext>
                </p:extLst>
              </p:nvPr>
            </p:nvGraphicFramePr>
            <p:xfrm>
              <a:off x="10127195" y="2529525"/>
              <a:ext cx="2063065" cy="1160474"/>
            </p:xfrm>
            <a:graphic>
              <a:graphicData uri="http://schemas.microsoft.com/office/powerpoint/2016/slidezoom">
                <pslz:sldZm>
                  <pslz:sldZmObj sldId="278" cId="2646792433">
                    <pslz:zmPr id="{AD55EC39-D261-4E6E-A81A-FD302515457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063065" cy="11604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7" name="Slide Zoom 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2659653-BD89-3D09-C6A3-8049959139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27195" y="2529525"/>
                <a:ext cx="2063065" cy="11604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D6F1C0A8-3F6D-0A1C-1AC3-9DF54E75627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8067223"/>
                  </p:ext>
                </p:extLst>
              </p:nvPr>
            </p:nvGraphicFramePr>
            <p:xfrm>
              <a:off x="10058400" y="3967815"/>
              <a:ext cx="2063064" cy="1160474"/>
            </p:xfrm>
            <a:graphic>
              <a:graphicData uri="http://schemas.microsoft.com/office/powerpoint/2016/slidezoom">
                <pslz:sldZm>
                  <pslz:sldZmObj sldId="279" cId="2393193179">
                    <pslz:zmPr id="{FCA4863D-3337-4057-AFFB-14001A6CFBA5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063064" cy="116047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9" name="Slide Zoom 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6F1C0A8-3F6D-0A1C-1AC3-9DF54E7562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58400" y="3967815"/>
                <a:ext cx="2063064" cy="11604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E82CAE82-73DF-2363-315C-D873B6D57E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7810638"/>
                  </p:ext>
                </p:extLst>
              </p:nvPr>
            </p:nvGraphicFramePr>
            <p:xfrm>
              <a:off x="10058400" y="5406105"/>
              <a:ext cx="2063064" cy="1160473"/>
            </p:xfrm>
            <a:graphic>
              <a:graphicData uri="http://schemas.microsoft.com/office/powerpoint/2016/slidezoom">
                <pslz:sldZm>
                  <pslz:sldZmObj sldId="2147483390" cId="2461853646">
                    <pslz:zmPr id="{3337DA22-89D9-492D-86C5-F491D89D7A73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063064" cy="116047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2" name="Slide Zoom 1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82CAE82-73DF-2363-315C-D873B6D57E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58400" y="5406105"/>
                <a:ext cx="2063064" cy="11604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205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3A0A-1D68-9ABD-FE9F-630106097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617E73-90AE-CB77-FBF1-40B91A359AD1}"/>
              </a:ext>
            </a:extLst>
          </p:cNvPr>
          <p:cNvSpPr/>
          <p:nvPr/>
        </p:nvSpPr>
        <p:spPr>
          <a:xfrm>
            <a:off x="3499104" y="2147519"/>
            <a:ext cx="5193791" cy="256296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99" b="0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80C38-C100-ACA9-7743-8D6603DFAD79}"/>
              </a:ext>
            </a:extLst>
          </p:cNvPr>
          <p:cNvSpPr txBox="1"/>
          <p:nvPr/>
        </p:nvSpPr>
        <p:spPr>
          <a:xfrm>
            <a:off x="4076236" y="2579545"/>
            <a:ext cx="4616659" cy="1144910"/>
          </a:xfrm>
          <a:prstGeom prst="rect">
            <a:avLst/>
          </a:prstGeom>
          <a:noFill/>
        </p:spPr>
        <p:txBody>
          <a:bodyPr wrap="square" lIns="0" tIns="36557" rIns="0" bIns="0" rtlCol="0">
            <a:spAutoFit/>
          </a:bodyPr>
          <a:lstStyle/>
          <a:p>
            <a:pPr marL="0" marR="0" lvl="0" indent="0" algn="ctr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State Nominated </a:t>
            </a:r>
            <a:r>
              <a:rPr lang="en-US" sz="3600" b="1">
                <a:solidFill>
                  <a:prstClr val="white"/>
                </a:solidFill>
                <a:latin typeface="EYInterstate Light"/>
              </a:rPr>
              <a:t>Companies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 &amp; MSME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2850EA-F969-B952-C943-FEA175849F2C}"/>
              </a:ext>
            </a:extLst>
          </p:cNvPr>
          <p:cNvGrpSpPr/>
          <p:nvPr/>
        </p:nvGrpSpPr>
        <p:grpSpPr>
          <a:xfrm>
            <a:off x="3206917" y="1921801"/>
            <a:ext cx="2339008" cy="2192093"/>
            <a:chOff x="278296" y="2012674"/>
            <a:chExt cx="2339008" cy="219323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8A22E1A-54CB-4F74-2F7D-FCA65A821D3A}"/>
                </a:ext>
              </a:extLst>
            </p:cNvPr>
            <p:cNvCxnSpPr/>
            <p:nvPr/>
          </p:nvCxnSpPr>
          <p:spPr>
            <a:xfrm>
              <a:off x="278296" y="2014330"/>
              <a:ext cx="0" cy="2191579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0789A64-D3FE-03DB-C4AE-809E51DFA8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8296" y="2012674"/>
              <a:ext cx="2339008" cy="0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792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1DE3B-E902-C6F0-A5B6-C8608F42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7B11-25A5-6B71-6901-FFF697ED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4" y="82480"/>
            <a:ext cx="11513925" cy="443576"/>
          </a:xfrm>
        </p:spPr>
        <p:txBody>
          <a:bodyPr/>
          <a:lstStyle/>
          <a:p>
            <a:r>
              <a:rPr lang="en-US"/>
              <a:t>State-Nominated Companies: Enabling Localized and Demand-Driven PMIS Participation</a:t>
            </a:r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E6282A-9B72-0D3B-41BD-C8D645226EED}"/>
              </a:ext>
            </a:extLst>
          </p:cNvPr>
          <p:cNvSpPr/>
          <p:nvPr/>
        </p:nvSpPr>
        <p:spPr>
          <a:xfrm>
            <a:off x="275304" y="892386"/>
            <a:ext cx="11742526" cy="609844"/>
          </a:xfrm>
          <a:prstGeom prst="rect">
            <a:avLst/>
          </a:prstGeom>
          <a:solidFill>
            <a:srgbClr val="EAF6FC"/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States/UTs may nominate up to 20 suitable companies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for consideration under PMIS Category B(v), enabling inclusion of credible local employers from strategic, emerging, underrepresented, and regionally relevant sectors.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5C01D6-A495-DE09-866A-1CD623C3E14C}"/>
              </a:ext>
            </a:extLst>
          </p:cNvPr>
          <p:cNvSpPr/>
          <p:nvPr/>
        </p:nvSpPr>
        <p:spPr bwMode="gray">
          <a:xfrm>
            <a:off x="275303" y="2286001"/>
            <a:ext cx="3719753" cy="406036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To  move beyond centrally identified companies and enable States/UTs to bring credible local employers into the PMIS ecosystem and widen PMIS participation by bringing in companies that are: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Locally relevant to State/UT economic priorities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Aligned with district-level industry demand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Present in emerging, growth, or underrepresented sectors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Capable of offering meaningful workplace exposure to youth.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DCFA89-05B9-F345-8637-FE6B1D792173}"/>
              </a:ext>
            </a:extLst>
          </p:cNvPr>
          <p:cNvSpPr/>
          <p:nvPr/>
        </p:nvSpPr>
        <p:spPr bwMode="gray">
          <a:xfrm>
            <a:off x="4324790" y="2286000"/>
            <a:ext cx="3719754" cy="406036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States/UTs may prioritize companies based on: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Credibility and operational scale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Capacity to offer defined internship roles, mentoring and supervision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Alignment with local youth employability and skill levels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Presence in Tier 2/3 cities, industrial districts and aspirational districts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Relevance to MSME clusters and local enterprise ecosystems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No ongoing enforcement action or regulatory restriction impacting suitability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FBA22A-6EBC-3FD9-A94F-44548B620AD5}"/>
              </a:ext>
            </a:extLst>
          </p:cNvPr>
          <p:cNvSpPr/>
          <p:nvPr/>
        </p:nvSpPr>
        <p:spPr>
          <a:xfrm>
            <a:off x="275304" y="1719943"/>
            <a:ext cx="3719752" cy="566057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Why State Nomination?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19D721-5B15-A5AC-B710-29B463127117}"/>
              </a:ext>
            </a:extLst>
          </p:cNvPr>
          <p:cNvSpPr/>
          <p:nvPr/>
        </p:nvSpPr>
        <p:spPr>
          <a:xfrm>
            <a:off x="4324792" y="1719943"/>
            <a:ext cx="3719752" cy="566057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Who Can Be Nominated?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A65788-4ACC-9E06-3EF3-EC5290E86324}"/>
              </a:ext>
            </a:extLst>
          </p:cNvPr>
          <p:cNvSpPr/>
          <p:nvPr/>
        </p:nvSpPr>
        <p:spPr>
          <a:xfrm>
            <a:off x="8298078" y="1719943"/>
            <a:ext cx="3719752" cy="566057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What Information is Required?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2A7852-B028-266D-8303-01C840110F0C}"/>
              </a:ext>
            </a:extLst>
          </p:cNvPr>
          <p:cNvSpPr/>
          <p:nvPr/>
        </p:nvSpPr>
        <p:spPr bwMode="gray">
          <a:xfrm>
            <a:off x="8298076" y="2286000"/>
            <a:ext cx="3719754" cy="406036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For each nominated company, States/UTs will provide key details including: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 name, CIN, district and sector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 category: Large / MSME / Startup / Service / Cluster Unit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Employee strength and proposed internship capacity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Proposed internship roles and locations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Justification for nomination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MCA-facing SPOC details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Completed Expression of Interest form as per Annexure I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E5F65E88-F501-5C67-92B7-895168088C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5487564"/>
                  </p:ext>
                </p:extLst>
              </p:nvPr>
            </p:nvGraphicFramePr>
            <p:xfrm>
              <a:off x="10976415" y="6215852"/>
              <a:ext cx="1041415" cy="559668"/>
            </p:xfrm>
            <a:graphic>
              <a:graphicData uri="http://schemas.microsoft.com/office/powerpoint/2016/slidezoom">
                <pslz:sldZm>
                  <pslz:sldZmObj sldId="280" cId="1047012827">
                    <pslz:zmPr id="{9B5AC346-8D59-41A6-93BE-5490BB6A94D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41415" cy="55966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2" name="Slide Zoom 11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5F65E88-F501-5C67-92B7-895168088C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76415" y="6215852"/>
                <a:ext cx="1041415" cy="55966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101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94746-0D62-5A6A-E1AD-8CD5F7F13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2B2E-26B2-3431-32B1-1475850D1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4" y="82480"/>
            <a:ext cx="11513925" cy="443576"/>
          </a:xfrm>
        </p:spPr>
        <p:txBody>
          <a:bodyPr/>
          <a:lstStyle/>
          <a:p>
            <a:r>
              <a:rPr lang="en-US"/>
              <a:t>MSME</a:t>
            </a:r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F924F6-20D2-0921-1D0A-2A65A1567282}"/>
              </a:ext>
            </a:extLst>
          </p:cNvPr>
          <p:cNvSpPr/>
          <p:nvPr/>
        </p:nvSpPr>
        <p:spPr bwMode="gray">
          <a:xfrm>
            <a:off x="2329544" y="1023257"/>
            <a:ext cx="9663353" cy="126628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MSMEs to be onboarded through Sectoral Associations (Category B(ii))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Enables cluster-based aggregation of internship opportunities via association for constituent units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Reduces onboarding burden on individual MSMEs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Designed to expand localized and sector-specific internships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97EF36-0FFE-2C05-F0AF-87BD60FC6152}"/>
              </a:ext>
            </a:extLst>
          </p:cNvPr>
          <p:cNvSpPr/>
          <p:nvPr/>
        </p:nvSpPr>
        <p:spPr>
          <a:xfrm>
            <a:off x="199103" y="1023257"/>
            <a:ext cx="1880067" cy="1266281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What is the Model?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34A6D3-7252-D808-D35B-AACBE81C22F2}"/>
              </a:ext>
            </a:extLst>
          </p:cNvPr>
          <p:cNvSpPr/>
          <p:nvPr/>
        </p:nvSpPr>
        <p:spPr bwMode="gray">
          <a:xfrm>
            <a:off x="2329544" y="2481945"/>
            <a:ext cx="2122713" cy="14695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Identify credible sectoral associations with strong MSME base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57E9B4-F56C-AACB-6C4A-016CFDC2D357}"/>
              </a:ext>
            </a:extLst>
          </p:cNvPr>
          <p:cNvSpPr/>
          <p:nvPr/>
        </p:nvSpPr>
        <p:spPr>
          <a:xfrm>
            <a:off x="199103" y="2481945"/>
            <a:ext cx="1880067" cy="1458685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Onboarding Flow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850B01-CC93-2F22-1655-C8DCD32AB59B}"/>
              </a:ext>
            </a:extLst>
          </p:cNvPr>
          <p:cNvSpPr/>
          <p:nvPr/>
        </p:nvSpPr>
        <p:spPr bwMode="gray">
          <a:xfrm>
            <a:off x="4775670" y="2471059"/>
            <a:ext cx="2122713" cy="14695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Sectoral Association submits EOI to MCA, highlighting aggregation from eligible MSME units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B293DD-5CAA-79C6-B82C-412185303BBA}"/>
              </a:ext>
            </a:extLst>
          </p:cNvPr>
          <p:cNvSpPr/>
          <p:nvPr/>
        </p:nvSpPr>
        <p:spPr bwMode="gray">
          <a:xfrm>
            <a:off x="7322927" y="2471059"/>
            <a:ext cx="2122713" cy="14695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MCA evaluates of scale, credibility, and implementation capability and onboards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04C97B-A224-AC7F-3127-EC8EF28E013B}"/>
              </a:ext>
            </a:extLst>
          </p:cNvPr>
          <p:cNvSpPr/>
          <p:nvPr/>
        </p:nvSpPr>
        <p:spPr bwMode="gray">
          <a:xfrm>
            <a:off x="9870184" y="2492831"/>
            <a:ext cx="2122713" cy="1458685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MSMEs post opportunities &amp; onboard interns via PMIS portal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5CAA6C-4A32-8FB3-0E78-EF7D4F476445}"/>
              </a:ext>
            </a:extLst>
          </p:cNvPr>
          <p:cNvSpPr/>
          <p:nvPr/>
        </p:nvSpPr>
        <p:spPr>
          <a:xfrm>
            <a:off x="199103" y="4189096"/>
            <a:ext cx="1880067" cy="1600199"/>
          </a:xfrm>
          <a:prstGeom prst="rect">
            <a:avLst/>
          </a:prstGeom>
          <a:solidFill>
            <a:srgbClr val="156082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+mn-cs"/>
              </a:rPr>
              <a:t>Support Needed from State/UT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ECB558-9CD1-4F3B-94B1-F34C48A8D893}"/>
              </a:ext>
            </a:extLst>
          </p:cNvPr>
          <p:cNvSpPr/>
          <p:nvPr/>
        </p:nvSpPr>
        <p:spPr bwMode="gray">
          <a:xfrm>
            <a:off x="2329544" y="4189096"/>
            <a:ext cx="9663353" cy="160019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EAF6FC"/>
            </a:solidFill>
            <a:prstDash val="dash"/>
          </a:ln>
          <a:effectLst/>
        </p:spPr>
        <p:txBody>
          <a:bodyPr lIns="71997" tIns="71997" rIns="71997" bIns="71997" anchor="ctr" anchorCtr="0"/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Identify &amp; recommend strong sectoral associations/clusters and facilitate outreach and enable coordination to MSME network. The selected MSME must: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be operational and capable of hosting interns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Provide structured, real workplace exposure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Meet internship commitment: Lower of 50 interns OR 15% of workforce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248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3D31B-ED82-254B-B29A-8C9D23A8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518C-856F-DAB9-013C-36DD0680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4" y="82480"/>
            <a:ext cx="11849640" cy="443576"/>
          </a:xfrm>
        </p:spPr>
        <p:txBody>
          <a:bodyPr/>
          <a:lstStyle/>
          <a:p>
            <a:r>
              <a:rPr lang="en-IN"/>
              <a:t>PMIS Round I, Round II and Round III Sector-wise Supply Status: Haryana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D2C93-F6B2-2973-A6CC-35AED72D2398}"/>
              </a:ext>
            </a:extLst>
          </p:cNvPr>
          <p:cNvSpPr txBox="1"/>
          <p:nvPr/>
        </p:nvSpPr>
        <p:spPr>
          <a:xfrm>
            <a:off x="275304" y="700975"/>
            <a:ext cx="11638344" cy="140653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just"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n-IN" sz="1400">
                <a:solidFill>
                  <a:schemeClr val="bg1"/>
                </a:solidFill>
              </a:rPr>
              <a:t>The sector-wise application trends across Rounds I, II and the ongoing Round III indicate sustained interest from Haryana youth in PMIS opportunities. </a:t>
            </a:r>
            <a:r>
              <a:rPr lang="en-IN" sz="1400" b="1" i="1">
                <a:solidFill>
                  <a:schemeClr val="bg1"/>
                </a:solidFill>
              </a:rPr>
              <a:t>Automotive, Oil &amp; Gas/Energy, Travel &amp; Hospitality, Telecom, Manufacturing, and IT &amp; Software Development have consistently attracted the highest number of applications</a:t>
            </a:r>
            <a:r>
              <a:rPr lang="en-IN" sz="1400">
                <a:solidFill>
                  <a:schemeClr val="bg1"/>
                </a:solidFill>
              </a:rPr>
              <a:t>, reflecting strong alignment with Haryana's industrial ecosystem and youth career aspirations. </a:t>
            </a:r>
          </a:p>
          <a:p>
            <a:pPr algn="just"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n-IN" sz="1400">
                <a:solidFill>
                  <a:schemeClr val="bg1"/>
                </a:solidFill>
              </a:rPr>
              <a:t>Leverage Haryana's extensive </a:t>
            </a:r>
            <a:r>
              <a:rPr lang="en-IN" sz="1400" b="1" i="1">
                <a:solidFill>
                  <a:schemeClr val="bg1"/>
                </a:solidFill>
              </a:rPr>
              <a:t>network of universities, colleges, ITIs, polytechnics, district administrations, employment exchanges, and industry associations </a:t>
            </a:r>
            <a:r>
              <a:rPr lang="en-IN" sz="1400">
                <a:solidFill>
                  <a:schemeClr val="bg1"/>
                </a:solidFill>
              </a:rPr>
              <a:t>to drive awareness and mobilization, particularly for sectors witnessing lower application volumes, while sustaining momentum in high-demand sectors. This will help maximize candidate participation and ensure balanced sectoral representation under PMIS.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668E0F-B900-3319-B1DF-E271912BC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48224"/>
              </p:ext>
            </p:extLst>
          </p:nvPr>
        </p:nvGraphicFramePr>
        <p:xfrm>
          <a:off x="0" y="2107514"/>
          <a:ext cx="12192001" cy="4750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876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BE620-3CD0-9189-E84B-D14DCF6CF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700B-E12E-6196-F40D-1F50F60C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latin typeface="+mn-lt"/>
              </a:rPr>
              <a:t>State IEC Collaterals - </a:t>
            </a:r>
            <a:r>
              <a:rPr lang="en-IN"/>
              <a:t>PMIS Pilot Round III</a:t>
            </a:r>
            <a:endParaRPr lang="en-IN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31374-21C4-5804-86EA-AA3EAA3186AC}"/>
              </a:ext>
            </a:extLst>
          </p:cNvPr>
          <p:cNvSpPr txBox="1"/>
          <p:nvPr/>
        </p:nvSpPr>
        <p:spPr>
          <a:xfrm>
            <a:off x="633222" y="5611291"/>
            <a:ext cx="11180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i="1" u="sng"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Helvetica" panose="020B0604020202020204" pitchFamily="34" charset="0"/>
                <a:hlinkClick r:id="rId3"/>
              </a:rPr>
              <a:t>https://drive.google.com/drive/folders/1XYa9Ul4KaREI4auFHdOqQWk17HQtFrue?usp=sharing</a:t>
            </a:r>
            <a:r>
              <a:rPr lang="en-IN" i="1">
                <a:effectLst/>
              </a:rPr>
              <a:t>)</a:t>
            </a:r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ED4C5-2E0D-64ED-1A6F-2D21B749E827}"/>
              </a:ext>
            </a:extLst>
          </p:cNvPr>
          <p:cNvSpPr txBox="1"/>
          <p:nvPr/>
        </p:nvSpPr>
        <p:spPr>
          <a:xfrm>
            <a:off x="633222" y="5146885"/>
            <a:ext cx="7733538" cy="27238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n-IN" b="1">
                <a:solidFill>
                  <a:schemeClr val="bg1"/>
                </a:solidFill>
              </a:rPr>
              <a:t>Link to access the State IEC Collaterals for PMIS Pilot Round III: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D2E3E0-BB72-BF78-88C2-D133809E9881}"/>
              </a:ext>
            </a:extLst>
          </p:cNvPr>
          <p:cNvSpPr txBox="1"/>
          <p:nvPr/>
        </p:nvSpPr>
        <p:spPr>
          <a:xfrm>
            <a:off x="861822" y="4020839"/>
            <a:ext cx="1914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>
                <a:solidFill>
                  <a:schemeClr val="bg1"/>
                </a:solidFill>
              </a:rPr>
              <a:t>Scheme Infographics  </a:t>
            </a:r>
            <a:endParaRPr lang="en-IN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C2098F-A851-E820-28EF-B19912397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549" y="1049522"/>
            <a:ext cx="2695451" cy="28823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ADBCE3-8E0A-3847-196F-70E657AF9925}"/>
              </a:ext>
            </a:extLst>
          </p:cNvPr>
          <p:cNvSpPr txBox="1"/>
          <p:nvPr/>
        </p:nvSpPr>
        <p:spPr>
          <a:xfrm>
            <a:off x="3669276" y="4020839"/>
            <a:ext cx="2426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>
                <a:solidFill>
                  <a:schemeClr val="bg1"/>
                </a:solidFill>
              </a:rPr>
              <a:t>Sector-wise Infographics  </a:t>
            </a:r>
            <a:endParaRPr lang="en-IN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7EB9E6-0005-27C2-77AB-E15ADA1CD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5" y="1049521"/>
            <a:ext cx="2350008" cy="288239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CF8EA5-570A-483C-E6FD-7A89F7511AA3}"/>
              </a:ext>
            </a:extLst>
          </p:cNvPr>
          <p:cNvSpPr txBox="1"/>
          <p:nvPr/>
        </p:nvSpPr>
        <p:spPr>
          <a:xfrm>
            <a:off x="6712958" y="4020839"/>
            <a:ext cx="2426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>
                <a:solidFill>
                  <a:schemeClr val="bg1"/>
                </a:solidFill>
              </a:rPr>
              <a:t>Candidate Testimonial</a:t>
            </a:r>
            <a:endParaRPr lang="en-IN" sz="14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5CDFE4-240C-4A50-7055-65ABBA3F28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646" y="1049521"/>
            <a:ext cx="2350008" cy="28823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AF66C0D-87A4-4B81-A5C9-E1BF414A38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014"/>
          <a:stretch>
            <a:fillRect/>
          </a:stretch>
        </p:blipFill>
        <p:spPr>
          <a:xfrm flipH="1">
            <a:off x="9139682" y="1049521"/>
            <a:ext cx="2647383" cy="14697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474DD2-44F7-BDD6-1E23-D62B97869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162" y="2660201"/>
            <a:ext cx="2654903" cy="12197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E8E654-DC3E-1136-A0AD-312EDE169C1F}"/>
              </a:ext>
            </a:extLst>
          </p:cNvPr>
          <p:cNvSpPr txBox="1"/>
          <p:nvPr/>
        </p:nvSpPr>
        <p:spPr>
          <a:xfrm>
            <a:off x="9250011" y="4020838"/>
            <a:ext cx="2426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b="1">
                <a:solidFill>
                  <a:schemeClr val="bg1"/>
                </a:solidFill>
              </a:rPr>
              <a:t>Portal Tutorials </a:t>
            </a:r>
            <a:endParaRPr lang="en-IN" sz="1400"/>
          </a:p>
        </p:txBody>
      </p:sp>
    </p:spTree>
    <p:extLst>
      <p:ext uri="{BB962C8B-B14F-4D97-AF65-F5344CB8AC3E}">
        <p14:creationId xmlns:p14="http://schemas.microsoft.com/office/powerpoint/2010/main" val="114690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6E79615B-69CA-2A2F-DC0F-7EA86F2E8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1022188"/>
            <a:ext cx="4732420" cy="4955414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3ECA07D-0EED-C4DF-BA3C-279CCB1CAE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33"/>
          <a:stretch>
            <a:fillRect/>
          </a:stretch>
        </p:blipFill>
        <p:spPr>
          <a:xfrm>
            <a:off x="6096000" y="1022188"/>
            <a:ext cx="5307389" cy="3045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5AB9CA-CF59-52DB-E1F0-4ABD19ED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 anchor="t">
            <a:normAutofit/>
          </a:bodyPr>
          <a:lstStyle/>
          <a:p>
            <a:r>
              <a:rPr lang="en-IN" b="1"/>
              <a:t>PMIS portal  - </a:t>
            </a:r>
            <a:r>
              <a:rPr lang="en-IN" b="1">
                <a:hlinkClick r:id="rId5"/>
              </a:rPr>
              <a:t>www.pminternship.mca.gov.in</a:t>
            </a:r>
            <a:r>
              <a:rPr lang="en-IN" b="1"/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18E06-64EB-80C2-0DEA-64E880B1E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027" y="4205055"/>
            <a:ext cx="5560372" cy="2040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473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14405-BE4F-E9FE-5C16-2FC6BFB28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23B4EF-564E-4C39-7095-27F329C63AED}"/>
              </a:ext>
            </a:extLst>
          </p:cNvPr>
          <p:cNvSpPr/>
          <p:nvPr/>
        </p:nvSpPr>
        <p:spPr>
          <a:xfrm>
            <a:off x="3499104" y="2147519"/>
            <a:ext cx="5193791" cy="256296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199" b="0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3088FC-7B77-0DC5-71F0-4AFCB6680723}"/>
              </a:ext>
            </a:extLst>
          </p:cNvPr>
          <p:cNvSpPr txBox="1"/>
          <p:nvPr/>
        </p:nvSpPr>
        <p:spPr>
          <a:xfrm>
            <a:off x="3978265" y="2302546"/>
            <a:ext cx="4616659" cy="590912"/>
          </a:xfrm>
          <a:prstGeom prst="rect">
            <a:avLst/>
          </a:prstGeom>
          <a:noFill/>
        </p:spPr>
        <p:txBody>
          <a:bodyPr wrap="square" lIns="0" tIns="36557" rIns="0" bIns="0" rtlCol="0">
            <a:spAutoFit/>
          </a:bodyPr>
          <a:lstStyle/>
          <a:p>
            <a:pPr marL="0" marR="0" lvl="0" indent="0" algn="l" defTabSz="913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lang="en-US" sz="3600" b="1">
                <a:solidFill>
                  <a:prstClr val="white"/>
                </a:solidFill>
                <a:latin typeface="EYInterstate Light"/>
              </a:rPr>
              <a:t>Thank You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36079E-45DA-5EAE-DE49-15E90110A31E}"/>
              </a:ext>
            </a:extLst>
          </p:cNvPr>
          <p:cNvGrpSpPr/>
          <p:nvPr/>
        </p:nvGrpSpPr>
        <p:grpSpPr>
          <a:xfrm>
            <a:off x="3206917" y="1921801"/>
            <a:ext cx="2339008" cy="2192093"/>
            <a:chOff x="278296" y="2012674"/>
            <a:chExt cx="2339008" cy="219323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319EDC3-16A1-602F-4875-27DFC512EF3B}"/>
                </a:ext>
              </a:extLst>
            </p:cNvPr>
            <p:cNvCxnSpPr/>
            <p:nvPr/>
          </p:nvCxnSpPr>
          <p:spPr>
            <a:xfrm>
              <a:off x="278296" y="2014330"/>
              <a:ext cx="0" cy="2191579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7EBF34-CA5C-E51C-CEC7-1D2B1E87E0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8296" y="2012674"/>
              <a:ext cx="2339008" cy="0"/>
            </a:xfrm>
            <a:prstGeom prst="line">
              <a:avLst/>
            </a:prstGeom>
            <a:ln w="9525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9073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800B7C-0CC2-2818-A16F-7CB3556DBD0B}"/>
              </a:ext>
            </a:extLst>
          </p:cNvPr>
          <p:cNvSpPr/>
          <p:nvPr/>
        </p:nvSpPr>
        <p:spPr>
          <a:xfrm>
            <a:off x="1062544" y="5506196"/>
            <a:ext cx="10895418" cy="1055469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1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576B40-D497-BECE-38CB-A1BCBD137BA3}"/>
              </a:ext>
            </a:extLst>
          </p:cNvPr>
          <p:cNvSpPr/>
          <p:nvPr/>
        </p:nvSpPr>
        <p:spPr>
          <a:xfrm>
            <a:off x="1072832" y="3551025"/>
            <a:ext cx="10874842" cy="1820101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1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34F3E6-A4E1-C009-AB6B-FA23A9A81417}"/>
              </a:ext>
            </a:extLst>
          </p:cNvPr>
          <p:cNvSpPr/>
          <p:nvPr/>
        </p:nvSpPr>
        <p:spPr>
          <a:xfrm>
            <a:off x="1062544" y="2341920"/>
            <a:ext cx="10874842" cy="1055469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1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BB7049F-6639-6153-3380-399E9AF8FEC4}"/>
              </a:ext>
            </a:extLst>
          </p:cNvPr>
          <p:cNvSpPr/>
          <p:nvPr/>
        </p:nvSpPr>
        <p:spPr>
          <a:xfrm>
            <a:off x="1083120" y="785462"/>
            <a:ext cx="10874842" cy="1402823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1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5EE1A1-491C-B0A4-50FA-4355F999E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Roles and Responsibilities of the Users</a:t>
            </a:r>
            <a:endParaRPr lang="en-IN"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7A60B0-6B04-972A-79BD-6DE2D0723121}"/>
              </a:ext>
            </a:extLst>
          </p:cNvPr>
          <p:cNvSpPr/>
          <p:nvPr/>
        </p:nvSpPr>
        <p:spPr>
          <a:xfrm>
            <a:off x="1247265" y="879604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Company Profile Creation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723210-D0E4-4A7C-D2A8-2B00A31DD689}"/>
              </a:ext>
            </a:extLst>
          </p:cNvPr>
          <p:cNvSpPr/>
          <p:nvPr/>
        </p:nvSpPr>
        <p:spPr>
          <a:xfrm>
            <a:off x="1236977" y="1325504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Company Landing Page Creation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20BF45-C8E0-D701-41E3-2E116C89A4AC}"/>
              </a:ext>
            </a:extLst>
          </p:cNvPr>
          <p:cNvSpPr/>
          <p:nvPr/>
        </p:nvSpPr>
        <p:spPr>
          <a:xfrm>
            <a:off x="3936036" y="879604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Addition of Network Entities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98EDB4-0953-E245-1969-3816D399C8FB}"/>
              </a:ext>
            </a:extLst>
          </p:cNvPr>
          <p:cNvSpPr/>
          <p:nvPr/>
        </p:nvSpPr>
        <p:spPr>
          <a:xfrm>
            <a:off x="3925748" y="1337025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Nodal Officer Creation (Parent/ Network)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684AE1-B2E5-EC8F-7C18-140B699A6E43}"/>
              </a:ext>
            </a:extLst>
          </p:cNvPr>
          <p:cNvSpPr/>
          <p:nvPr/>
        </p:nvSpPr>
        <p:spPr>
          <a:xfrm>
            <a:off x="6624807" y="879604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Transfer of Interns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CBBF16-0170-DB98-59D9-FE6DA5038237}"/>
              </a:ext>
            </a:extLst>
          </p:cNvPr>
          <p:cNvSpPr/>
          <p:nvPr/>
        </p:nvSpPr>
        <p:spPr>
          <a:xfrm>
            <a:off x="6614519" y="1337025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Status Reversal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FCEBC6-D795-E431-4975-44B5A4F0762C}"/>
              </a:ext>
            </a:extLst>
          </p:cNvPr>
          <p:cNvSpPr/>
          <p:nvPr/>
        </p:nvSpPr>
        <p:spPr>
          <a:xfrm>
            <a:off x="9313578" y="879604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One time and Monthly Allowance Marking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915E08-8BB1-E94F-F928-CF0D76BEE30E}"/>
              </a:ext>
            </a:extLst>
          </p:cNvPr>
          <p:cNvSpPr/>
          <p:nvPr/>
        </p:nvSpPr>
        <p:spPr>
          <a:xfrm>
            <a:off x="9303290" y="1337025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 / PPO Processing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4D74DD-B9E9-5BE3-A134-CE03F0FD0719}"/>
              </a:ext>
            </a:extLst>
          </p:cNvPr>
          <p:cNvSpPr/>
          <p:nvPr/>
        </p:nvSpPr>
        <p:spPr>
          <a:xfrm>
            <a:off x="1236977" y="1753426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Mark Internship Completion / Participation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966C8F-D494-DE8E-7461-6803AABB70CB}"/>
              </a:ext>
            </a:extLst>
          </p:cNvPr>
          <p:cNvSpPr/>
          <p:nvPr/>
        </p:nvSpPr>
        <p:spPr>
          <a:xfrm>
            <a:off x="3936035" y="1753426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Upload Signatory Details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103BBE-B116-8801-496E-299E47F0A245}"/>
              </a:ext>
            </a:extLst>
          </p:cNvPr>
          <p:cNvSpPr/>
          <p:nvPr/>
        </p:nvSpPr>
        <p:spPr>
          <a:xfrm>
            <a:off x="1226687" y="2478136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HR User Creation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0783AD-38FF-722F-100D-781687EF5C5F}"/>
              </a:ext>
            </a:extLst>
          </p:cNvPr>
          <p:cNvSpPr/>
          <p:nvPr/>
        </p:nvSpPr>
        <p:spPr>
          <a:xfrm>
            <a:off x="1226687" y="2935200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Grievance Resolution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A8AF96-AD68-7918-0468-7C17B046774A}"/>
              </a:ext>
            </a:extLst>
          </p:cNvPr>
          <p:cNvSpPr/>
          <p:nvPr/>
        </p:nvSpPr>
        <p:spPr>
          <a:xfrm>
            <a:off x="3915458" y="2478136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One time and Monthly Allowance Marking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006956-1D7A-0A2F-DF35-833A11615131}"/>
              </a:ext>
            </a:extLst>
          </p:cNvPr>
          <p:cNvSpPr/>
          <p:nvPr/>
        </p:nvSpPr>
        <p:spPr>
          <a:xfrm>
            <a:off x="3915458" y="2935200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Mark Internship Completion / Participation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C3BCF0-AD66-A4CA-F960-4E4E27F2DB3A}"/>
              </a:ext>
            </a:extLst>
          </p:cNvPr>
          <p:cNvSpPr/>
          <p:nvPr/>
        </p:nvSpPr>
        <p:spPr>
          <a:xfrm>
            <a:off x="6604229" y="2478136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 / PPO Processing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E9B0FE5-490A-AA9F-8E1F-4BF340CE220E}"/>
              </a:ext>
            </a:extLst>
          </p:cNvPr>
          <p:cNvSpPr/>
          <p:nvPr/>
        </p:nvSpPr>
        <p:spPr>
          <a:xfrm>
            <a:off x="6604229" y="2935200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 Upload Signatory Details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317E06-6B8A-1928-DB5C-C79D4CC722B6}"/>
              </a:ext>
            </a:extLst>
          </p:cNvPr>
          <p:cNvSpPr/>
          <p:nvPr/>
        </p:nvSpPr>
        <p:spPr>
          <a:xfrm>
            <a:off x="9293000" y="2478136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Status Reversal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2BDD29-4DA2-3B5F-C3FA-10951835502D}"/>
              </a:ext>
            </a:extLst>
          </p:cNvPr>
          <p:cNvSpPr/>
          <p:nvPr/>
        </p:nvSpPr>
        <p:spPr>
          <a:xfrm>
            <a:off x="1247264" y="364298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Supervisor User Creation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6DA628-B271-8659-F6E9-01031B5A3893}"/>
              </a:ext>
            </a:extLst>
          </p:cNvPr>
          <p:cNvSpPr/>
          <p:nvPr/>
        </p:nvSpPr>
        <p:spPr>
          <a:xfrm>
            <a:off x="1247264" y="407859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Release of offer letter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05EAC0-1386-7BEB-E3AF-D4DBF308D116}"/>
              </a:ext>
            </a:extLst>
          </p:cNvPr>
          <p:cNvSpPr/>
          <p:nvPr/>
        </p:nvSpPr>
        <p:spPr>
          <a:xfrm>
            <a:off x="3936035" y="364298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Internship Posting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DC9DBAE-4719-EADE-F659-62693ED077A0}"/>
              </a:ext>
            </a:extLst>
          </p:cNvPr>
          <p:cNvSpPr/>
          <p:nvPr/>
        </p:nvSpPr>
        <p:spPr>
          <a:xfrm>
            <a:off x="3936035" y="407859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Assignment of Supervisor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94BDF0-606F-11FB-5180-E39B64A00F3A}"/>
              </a:ext>
            </a:extLst>
          </p:cNvPr>
          <p:cNvSpPr/>
          <p:nvPr/>
        </p:nvSpPr>
        <p:spPr>
          <a:xfrm>
            <a:off x="6624806" y="364298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Action on Applications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19A9C6-90EE-8F72-DFEB-3CC2BF24B5EE}"/>
              </a:ext>
            </a:extLst>
          </p:cNvPr>
          <p:cNvSpPr/>
          <p:nvPr/>
        </p:nvSpPr>
        <p:spPr>
          <a:xfrm>
            <a:off x="6624806" y="407859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Verifying joining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399040-7425-CA4B-566D-8BA437EF5352}"/>
              </a:ext>
            </a:extLst>
          </p:cNvPr>
          <p:cNvSpPr/>
          <p:nvPr/>
        </p:nvSpPr>
        <p:spPr>
          <a:xfrm>
            <a:off x="9313577" y="364298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Create and Assign Terms and Conditions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2305D9-1280-3CC6-BFC0-C10F3770B85F}"/>
              </a:ext>
            </a:extLst>
          </p:cNvPr>
          <p:cNvSpPr/>
          <p:nvPr/>
        </p:nvSpPr>
        <p:spPr>
          <a:xfrm>
            <a:off x="9313577" y="407859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One time and Monthly Allowance Marking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6423A2E-1209-DD98-3C4B-749AF6AB57F8}"/>
              </a:ext>
            </a:extLst>
          </p:cNvPr>
          <p:cNvSpPr/>
          <p:nvPr/>
        </p:nvSpPr>
        <p:spPr>
          <a:xfrm>
            <a:off x="1247264" y="450117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Approves Training Plan and QPRs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CD55EA3-DF80-3FB3-5D94-8FAF05E468FE}"/>
              </a:ext>
            </a:extLst>
          </p:cNvPr>
          <p:cNvSpPr/>
          <p:nvPr/>
        </p:nvSpPr>
        <p:spPr>
          <a:xfrm>
            <a:off x="3936035" y="450117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Grievance Resolution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575E8FD-2058-516D-26E2-505A56CBF3A8}"/>
              </a:ext>
            </a:extLst>
          </p:cNvPr>
          <p:cNvSpPr/>
          <p:nvPr/>
        </p:nvSpPr>
        <p:spPr>
          <a:xfrm>
            <a:off x="6643529" y="4501178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 / PPO Processing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DE0FB49-F284-165C-B752-6E9B53F94AE7}"/>
              </a:ext>
            </a:extLst>
          </p:cNvPr>
          <p:cNvSpPr/>
          <p:nvPr/>
        </p:nvSpPr>
        <p:spPr>
          <a:xfrm>
            <a:off x="1236976" y="4940506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Administrative Actions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(Dropout Requested by Intern)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D0E5C00-AE3C-7666-228E-F2072B24FA09}"/>
              </a:ext>
            </a:extLst>
          </p:cNvPr>
          <p:cNvSpPr/>
          <p:nvPr/>
        </p:nvSpPr>
        <p:spPr>
          <a:xfrm>
            <a:off x="3925747" y="4940506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Administrative Actions (Termination)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DD3B85B-7237-77BD-080B-0B82CD92F1B3}"/>
              </a:ext>
            </a:extLst>
          </p:cNvPr>
          <p:cNvSpPr/>
          <p:nvPr/>
        </p:nvSpPr>
        <p:spPr>
          <a:xfrm>
            <a:off x="1247263" y="560601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Mark Physical Joining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B03E8D-FA71-9DA4-2981-46087707312A}"/>
              </a:ext>
            </a:extLst>
          </p:cNvPr>
          <p:cNvSpPr/>
          <p:nvPr/>
        </p:nvSpPr>
        <p:spPr>
          <a:xfrm>
            <a:off x="1236976" y="6041844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Administrative Actions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(Dropout Requested by Intern)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9A09A7-237C-2DB2-A23A-E0FF8DD6B1AF}"/>
              </a:ext>
            </a:extLst>
          </p:cNvPr>
          <p:cNvSpPr/>
          <p:nvPr/>
        </p:nvSpPr>
        <p:spPr>
          <a:xfrm>
            <a:off x="3936034" y="560601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One time and Monthly Allowance Marking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7018A2-DBDD-3350-72A5-E37B7BC1F341}"/>
              </a:ext>
            </a:extLst>
          </p:cNvPr>
          <p:cNvSpPr/>
          <p:nvPr/>
        </p:nvSpPr>
        <p:spPr>
          <a:xfrm>
            <a:off x="3925747" y="6041844"/>
            <a:ext cx="2584506" cy="33751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Administrative Actions (Termination)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7428574-C80B-152A-85DA-17C1504744CB}"/>
              </a:ext>
            </a:extLst>
          </p:cNvPr>
          <p:cNvSpPr/>
          <p:nvPr/>
        </p:nvSpPr>
        <p:spPr>
          <a:xfrm>
            <a:off x="6624805" y="560601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Uploads Training Plan and QPRs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3875EC4-E2AA-3AB9-6AAE-1439806B7173}"/>
              </a:ext>
            </a:extLst>
          </p:cNvPr>
          <p:cNvSpPr/>
          <p:nvPr/>
        </p:nvSpPr>
        <p:spPr>
          <a:xfrm>
            <a:off x="9313576" y="5606017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Grievance Resolution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770E5DF-F08F-323A-F114-BF48A1F9FCE6}"/>
              </a:ext>
            </a:extLst>
          </p:cNvPr>
          <p:cNvSpPr/>
          <p:nvPr/>
        </p:nvSpPr>
        <p:spPr>
          <a:xfrm rot="16200000">
            <a:off x="-119394" y="1256088"/>
            <a:ext cx="1345505" cy="518887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Admin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59C13B2-9F40-E565-66C0-5591677D6209}"/>
              </a:ext>
            </a:extLst>
          </p:cNvPr>
          <p:cNvSpPr/>
          <p:nvPr/>
        </p:nvSpPr>
        <p:spPr>
          <a:xfrm rot="16200000">
            <a:off x="16319" y="2600903"/>
            <a:ext cx="1055470" cy="537499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Nodal Officer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5FF1758-C992-507C-5B8D-142D6AD91D46}"/>
              </a:ext>
            </a:extLst>
          </p:cNvPr>
          <p:cNvSpPr/>
          <p:nvPr/>
        </p:nvSpPr>
        <p:spPr>
          <a:xfrm rot="16200000">
            <a:off x="-355095" y="4203228"/>
            <a:ext cx="1798298" cy="537500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HR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BC1F331-25C6-1F07-BB7B-543DB3B7A332}"/>
              </a:ext>
            </a:extLst>
          </p:cNvPr>
          <p:cNvSpPr/>
          <p:nvPr/>
        </p:nvSpPr>
        <p:spPr>
          <a:xfrm rot="16200000">
            <a:off x="25625" y="5774485"/>
            <a:ext cx="1055470" cy="518889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Supervisor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4F45DB-2C4C-39AD-28BE-1C75C6BDE614}"/>
              </a:ext>
            </a:extLst>
          </p:cNvPr>
          <p:cNvSpPr/>
          <p:nvPr/>
        </p:nvSpPr>
        <p:spPr>
          <a:xfrm>
            <a:off x="6624805" y="1738880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Camp Drive Approval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5FDF15-A256-F1BD-0722-1355FEF3F4B2}"/>
              </a:ext>
            </a:extLst>
          </p:cNvPr>
          <p:cNvSpPr/>
          <p:nvPr/>
        </p:nvSpPr>
        <p:spPr>
          <a:xfrm>
            <a:off x="9332189" y="4471978"/>
            <a:ext cx="2584507" cy="350815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Camp Drive Posting</a:t>
            </a:r>
          </a:p>
        </p:txBody>
      </p:sp>
    </p:spTree>
    <p:extLst>
      <p:ext uri="{BB962C8B-B14F-4D97-AF65-F5344CB8AC3E}">
        <p14:creationId xmlns:p14="http://schemas.microsoft.com/office/powerpoint/2010/main" val="2898400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75B4-81C2-6F94-FFA5-C931CD81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latin typeface="+mn-lt"/>
              </a:rPr>
              <a:t>PMIS Internship Process – Rolling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3FB9E-C073-A6E2-BBC0-32C0C3A61D8B}"/>
              </a:ext>
            </a:extLst>
          </p:cNvPr>
          <p:cNvSpPr txBox="1"/>
          <p:nvPr/>
        </p:nvSpPr>
        <p:spPr>
          <a:xfrm>
            <a:off x="381000" y="955740"/>
            <a:ext cx="10867105" cy="1191816"/>
          </a:xfrm>
          <a:prstGeom prst="round2DiagRect">
            <a:avLst/>
          </a:prstGeom>
          <a:solidFill>
            <a:srgbClr val="46B1E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lt"/>
                <a:cs typeface="+mn-lt"/>
              </a:rPr>
              <a:t>PMIS has transitioned from a Phased Model to a Rolling Model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lt"/>
                <a:cs typeface="+mn-lt"/>
              </a:rPr>
              <a:t>The internship process is no longer tied to fixed cycles or batches.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lt"/>
                <a:cs typeface="+mn-lt"/>
              </a:rPr>
              <a:t>Companies can post internships anytime, and candidates can apply whenever roles are available.</a:t>
            </a: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lt"/>
              <a:cs typeface="+mn-lt"/>
            </a:endParaRP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1623E42A-844A-4760-9E60-D7D4F91E224C}"/>
              </a:ext>
            </a:extLst>
          </p:cNvPr>
          <p:cNvSpPr/>
          <p:nvPr/>
        </p:nvSpPr>
        <p:spPr bwMode="gray">
          <a:xfrm>
            <a:off x="2688771" y="2468382"/>
            <a:ext cx="8559334" cy="1504903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71997" tIns="71997" rIns="71997" bIns="71997" anchor="ctr" anchorCtr="0"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Enable continuous onboarding, faster turnaround, and real-time discovery.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Reduce waiting time for both candidates and companies.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Enhance efficiency in execution of PMIS.</a:t>
            </a: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5" name="Pentagon 34">
            <a:extLst>
              <a:ext uri="{FF2B5EF4-FFF2-40B4-BE49-F238E27FC236}">
                <a16:creationId xmlns:a16="http://schemas.microsoft.com/office/drawing/2014/main" id="{F20F99C2-FAFF-18A1-30BC-DB0A95DAC233}"/>
              </a:ext>
            </a:extLst>
          </p:cNvPr>
          <p:cNvSpPr/>
          <p:nvPr/>
        </p:nvSpPr>
        <p:spPr bwMode="gray">
          <a:xfrm>
            <a:off x="381001" y="2499020"/>
            <a:ext cx="2198914" cy="1504903"/>
          </a:xfrm>
          <a:prstGeom prst="homePlate">
            <a:avLst>
              <a:gd name="adj" fmla="val 21259"/>
            </a:avLst>
          </a:prstGeom>
          <a:solidFill>
            <a:srgbClr val="15608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79993" tIns="71997" rIns="71997" bIns="71997" anchor="ctr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Objectives of Rolling Model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0FBE4774-328E-6D6F-24E2-18089DEB7489}"/>
              </a:ext>
            </a:extLst>
          </p:cNvPr>
          <p:cNvSpPr/>
          <p:nvPr/>
        </p:nvSpPr>
        <p:spPr bwMode="gray">
          <a:xfrm>
            <a:off x="2688771" y="4294111"/>
            <a:ext cx="8559334" cy="1504903"/>
          </a:xfrm>
          <a:prstGeom prst="round2DiagRect">
            <a:avLst/>
          </a:prstGeom>
          <a:solidFill>
            <a:srgbClr val="F2F2F2"/>
          </a:solidFill>
          <a:ln w="9525" cap="flat" cmpd="sng" algn="ctr">
            <a:noFill/>
            <a:prstDash val="solid"/>
          </a:ln>
          <a:effectLst/>
        </p:spPr>
        <p:txBody>
          <a:bodyPr lIns="71997" tIns="71997" rIns="71997" bIns="71997" anchor="ctr" anchorCtr="0"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Always-on visibility of internships for candidates.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Higher fulfilment of internship opportunities due to continuous intake.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Distributed operational load.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>
                <a:srgbClr val="1A9AFA"/>
              </a:buClr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Better candidate experience and faster selection &amp; onboarding process.</a:t>
            </a: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7" name="Pentagon 34">
            <a:extLst>
              <a:ext uri="{FF2B5EF4-FFF2-40B4-BE49-F238E27FC236}">
                <a16:creationId xmlns:a16="http://schemas.microsoft.com/office/drawing/2014/main" id="{0091A1B6-9F8D-5E7E-0477-B45B618FB94D}"/>
              </a:ext>
            </a:extLst>
          </p:cNvPr>
          <p:cNvSpPr/>
          <p:nvPr/>
        </p:nvSpPr>
        <p:spPr bwMode="gray">
          <a:xfrm>
            <a:off x="381001" y="4324749"/>
            <a:ext cx="2198914" cy="1504903"/>
          </a:xfrm>
          <a:prstGeom prst="homePlate">
            <a:avLst>
              <a:gd name="adj" fmla="val 21259"/>
            </a:avLst>
          </a:prstGeom>
          <a:solidFill>
            <a:srgbClr val="156082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79993" tIns="71997" rIns="71997" bIns="71997" anchor="ctr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3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Benefits of Rolling Model</a:t>
            </a:r>
          </a:p>
        </p:txBody>
      </p:sp>
    </p:spTree>
    <p:extLst>
      <p:ext uri="{BB962C8B-B14F-4D97-AF65-F5344CB8AC3E}">
        <p14:creationId xmlns:p14="http://schemas.microsoft.com/office/powerpoint/2010/main" val="2646792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91B22-74F0-FEDC-0992-D46B21F86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8171-6514-209C-F9A4-921D7712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Overview – Rolling Model</a:t>
            </a:r>
            <a:endParaRPr lang="en-IN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FEC45E-80B6-C2B9-C3AB-117D5C523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80356" y="948893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EC731E-4F5B-43A6-6B2A-3B04B49566F2}"/>
              </a:ext>
            </a:extLst>
          </p:cNvPr>
          <p:cNvSpPr txBox="1"/>
          <p:nvPr/>
        </p:nvSpPr>
        <p:spPr>
          <a:xfrm>
            <a:off x="1072693" y="1154328"/>
            <a:ext cx="1449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Arial" pitchFamily="34" charset="0"/>
              </a:rPr>
              <a:t>Day P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EA2D18-24FC-331A-99A4-3FDB52ED4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76314" y="2294654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D42816-3A98-22FD-4D3A-4ECB7BAB9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75304" y="4970286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EA4A71-14E5-DCED-355A-9B2B82E21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735705" y="2370887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427A2D-5026-2804-53C1-116BA3682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734896" y="5046519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298A091-97EF-579A-6E20-1E5FCE689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738966" y="1025126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pic>
        <p:nvPicPr>
          <p:cNvPr id="11" name="Graphic 10" descr="Illustration of three humans at a table">
            <a:extLst>
              <a:ext uri="{FF2B5EF4-FFF2-40B4-BE49-F238E27FC236}">
                <a16:creationId xmlns:a16="http://schemas.microsoft.com/office/drawing/2014/main" id="{17ECA5C4-99E5-17C7-0A41-FEA8AA3752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2777" y="2550736"/>
            <a:ext cx="436076" cy="348860"/>
          </a:xfrm>
          <a:prstGeom prst="rect">
            <a:avLst/>
          </a:prstGeom>
        </p:spPr>
      </p:pic>
      <p:grpSp>
        <p:nvGrpSpPr>
          <p:cNvPr id="12" name="Graphic 72" descr="Illustration of two hands shaking">
            <a:extLst>
              <a:ext uri="{FF2B5EF4-FFF2-40B4-BE49-F238E27FC236}">
                <a16:creationId xmlns:a16="http://schemas.microsoft.com/office/drawing/2014/main" id="{8E490F3B-F199-DAC1-6D9A-0230521AC820}"/>
              </a:ext>
            </a:extLst>
          </p:cNvPr>
          <p:cNvGrpSpPr>
            <a:grpSpLocks noChangeAspect="1"/>
          </p:cNvGrpSpPr>
          <p:nvPr/>
        </p:nvGrpSpPr>
        <p:grpSpPr>
          <a:xfrm>
            <a:off x="6897467" y="1222141"/>
            <a:ext cx="414520" cy="326302"/>
            <a:chOff x="5104439" y="5815342"/>
            <a:chExt cx="1296650" cy="1020699"/>
          </a:xfrm>
          <a:solidFill>
            <a:srgbClr val="1A1A24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0ECBE1-FDF8-7DA8-3920-9630756D8CA9}"/>
                </a:ext>
              </a:extLst>
            </p:cNvPr>
            <p:cNvSpPr/>
            <p:nvPr/>
          </p:nvSpPr>
          <p:spPr>
            <a:xfrm>
              <a:off x="5394762" y="5815342"/>
              <a:ext cx="1006327" cy="481287"/>
            </a:xfrm>
            <a:custGeom>
              <a:avLst/>
              <a:gdLst>
                <a:gd name="connsiteX0" fmla="*/ 856015 w 1006327"/>
                <a:gd name="connsiteY0" fmla="*/ 490475 h 481287"/>
                <a:gd name="connsiteX1" fmla="*/ 842889 w 1006327"/>
                <a:gd name="connsiteY1" fmla="*/ 483475 h 481287"/>
                <a:gd name="connsiteX2" fmla="*/ 846827 w 1006327"/>
                <a:gd name="connsiteY2" fmla="*/ 461598 h 481287"/>
                <a:gd name="connsiteX3" fmla="*/ 987275 w 1006327"/>
                <a:gd name="connsiteY3" fmla="*/ 329025 h 481287"/>
                <a:gd name="connsiteX4" fmla="*/ 753632 w 1006327"/>
                <a:gd name="connsiteY4" fmla="*/ 31940 h 481287"/>
                <a:gd name="connsiteX5" fmla="*/ 320474 w 1006327"/>
                <a:gd name="connsiteY5" fmla="*/ 31502 h 481287"/>
                <a:gd name="connsiteX6" fmla="*/ 124459 w 1006327"/>
                <a:gd name="connsiteY6" fmla="*/ 152262 h 481287"/>
                <a:gd name="connsiteX7" fmla="*/ 34327 w 1006327"/>
                <a:gd name="connsiteY7" fmla="*/ 286147 h 481287"/>
                <a:gd name="connsiteX8" fmla="*/ 32577 w 1006327"/>
                <a:gd name="connsiteY8" fmla="*/ 302773 h 481287"/>
                <a:gd name="connsiteX9" fmla="*/ 44390 w 1006327"/>
                <a:gd name="connsiteY9" fmla="*/ 313274 h 481287"/>
                <a:gd name="connsiteX10" fmla="*/ 265782 w 1006327"/>
                <a:gd name="connsiteY10" fmla="*/ 173263 h 481287"/>
                <a:gd name="connsiteX11" fmla="*/ 287659 w 1006327"/>
                <a:gd name="connsiteY11" fmla="*/ 167575 h 481287"/>
                <a:gd name="connsiteX12" fmla="*/ 293347 w 1006327"/>
                <a:gd name="connsiteY12" fmla="*/ 189452 h 481287"/>
                <a:gd name="connsiteX13" fmla="*/ 36952 w 1006327"/>
                <a:gd name="connsiteY13" fmla="*/ 343902 h 481287"/>
                <a:gd name="connsiteX14" fmla="*/ 3262 w 1006327"/>
                <a:gd name="connsiteY14" fmla="*/ 313712 h 481287"/>
                <a:gd name="connsiteX15" fmla="*/ 8513 w 1006327"/>
                <a:gd name="connsiteY15" fmla="*/ 268208 h 481287"/>
                <a:gd name="connsiteX16" fmla="*/ 99082 w 1006327"/>
                <a:gd name="connsiteY16" fmla="*/ 134323 h 481287"/>
                <a:gd name="connsiteX17" fmla="*/ 320912 w 1006327"/>
                <a:gd name="connsiteY17" fmla="*/ 0 h 481287"/>
                <a:gd name="connsiteX18" fmla="*/ 761946 w 1006327"/>
                <a:gd name="connsiteY18" fmla="*/ 438 h 481287"/>
                <a:gd name="connsiteX19" fmla="*/ 774197 w 1006327"/>
                <a:gd name="connsiteY19" fmla="*/ 6563 h 481287"/>
                <a:gd name="connsiteX20" fmla="*/ 1020091 w 1006327"/>
                <a:gd name="connsiteY20" fmla="*/ 319400 h 481287"/>
                <a:gd name="connsiteX21" fmla="*/ 1020528 w 1006327"/>
                <a:gd name="connsiteY21" fmla="*/ 338214 h 481287"/>
                <a:gd name="connsiteX22" fmla="*/ 865204 w 1006327"/>
                <a:gd name="connsiteY22" fmla="*/ 487850 h 481287"/>
                <a:gd name="connsiteX23" fmla="*/ 856015 w 1006327"/>
                <a:gd name="connsiteY23" fmla="*/ 490475 h 4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06327" h="481287">
                  <a:moveTo>
                    <a:pt x="856015" y="490475"/>
                  </a:moveTo>
                  <a:cubicBezTo>
                    <a:pt x="851202" y="490475"/>
                    <a:pt x="845952" y="488288"/>
                    <a:pt x="842889" y="483475"/>
                  </a:cubicBezTo>
                  <a:cubicBezTo>
                    <a:pt x="838077" y="476474"/>
                    <a:pt x="839827" y="466411"/>
                    <a:pt x="846827" y="461598"/>
                  </a:cubicBezTo>
                  <a:cubicBezTo>
                    <a:pt x="920333" y="410844"/>
                    <a:pt x="969774" y="351777"/>
                    <a:pt x="987275" y="329025"/>
                  </a:cubicBezTo>
                  <a:lnTo>
                    <a:pt x="753632" y="31940"/>
                  </a:lnTo>
                  <a:cubicBezTo>
                    <a:pt x="704191" y="31940"/>
                    <a:pt x="428545" y="31502"/>
                    <a:pt x="320474" y="31502"/>
                  </a:cubicBezTo>
                  <a:cubicBezTo>
                    <a:pt x="211091" y="31502"/>
                    <a:pt x="125334" y="150949"/>
                    <a:pt x="124459" y="152262"/>
                  </a:cubicBezTo>
                  <a:lnTo>
                    <a:pt x="34327" y="286147"/>
                  </a:lnTo>
                  <a:cubicBezTo>
                    <a:pt x="30827" y="290960"/>
                    <a:pt x="30389" y="297085"/>
                    <a:pt x="32577" y="302773"/>
                  </a:cubicBezTo>
                  <a:cubicBezTo>
                    <a:pt x="34765" y="308024"/>
                    <a:pt x="39140" y="311962"/>
                    <a:pt x="44390" y="313274"/>
                  </a:cubicBezTo>
                  <a:cubicBezTo>
                    <a:pt x="124022" y="333401"/>
                    <a:pt x="198402" y="286147"/>
                    <a:pt x="265782" y="173263"/>
                  </a:cubicBezTo>
                  <a:cubicBezTo>
                    <a:pt x="270158" y="165825"/>
                    <a:pt x="279783" y="163200"/>
                    <a:pt x="287659" y="167575"/>
                  </a:cubicBezTo>
                  <a:cubicBezTo>
                    <a:pt x="295097" y="171951"/>
                    <a:pt x="297722" y="181576"/>
                    <a:pt x="293347" y="189452"/>
                  </a:cubicBezTo>
                  <a:cubicBezTo>
                    <a:pt x="199715" y="346527"/>
                    <a:pt x="102145" y="360090"/>
                    <a:pt x="36952" y="343902"/>
                  </a:cubicBezTo>
                  <a:cubicBezTo>
                    <a:pt x="21201" y="339964"/>
                    <a:pt x="8950" y="329025"/>
                    <a:pt x="3262" y="313712"/>
                  </a:cubicBezTo>
                  <a:cubicBezTo>
                    <a:pt x="-2426" y="298398"/>
                    <a:pt x="-676" y="281334"/>
                    <a:pt x="8513" y="268208"/>
                  </a:cubicBezTo>
                  <a:lnTo>
                    <a:pt x="99082" y="134323"/>
                  </a:lnTo>
                  <a:cubicBezTo>
                    <a:pt x="103020" y="128635"/>
                    <a:pt x="195340" y="0"/>
                    <a:pt x="320912" y="0"/>
                  </a:cubicBezTo>
                  <a:cubicBezTo>
                    <a:pt x="439921" y="0"/>
                    <a:pt x="761946" y="438"/>
                    <a:pt x="761946" y="438"/>
                  </a:cubicBezTo>
                  <a:cubicBezTo>
                    <a:pt x="766758" y="438"/>
                    <a:pt x="771571" y="2625"/>
                    <a:pt x="774197" y="6563"/>
                  </a:cubicBezTo>
                  <a:lnTo>
                    <a:pt x="1020091" y="319400"/>
                  </a:lnTo>
                  <a:cubicBezTo>
                    <a:pt x="1024466" y="325088"/>
                    <a:pt x="1024466" y="332526"/>
                    <a:pt x="1020528" y="338214"/>
                  </a:cubicBezTo>
                  <a:cubicBezTo>
                    <a:pt x="1018340" y="341714"/>
                    <a:pt x="962774" y="420470"/>
                    <a:pt x="865204" y="487850"/>
                  </a:cubicBezTo>
                  <a:cubicBezTo>
                    <a:pt x="862578" y="489600"/>
                    <a:pt x="859516" y="490475"/>
                    <a:pt x="856015" y="490475"/>
                  </a:cubicBez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8C62F0-BCE0-730F-BD23-A20835584D33}"/>
                </a:ext>
              </a:extLst>
            </p:cNvPr>
            <p:cNvSpPr/>
            <p:nvPr/>
          </p:nvSpPr>
          <p:spPr>
            <a:xfrm>
              <a:off x="5551435" y="6552520"/>
              <a:ext cx="262520" cy="262520"/>
            </a:xfrm>
            <a:custGeom>
              <a:avLst/>
              <a:gdLst>
                <a:gd name="connsiteX0" fmla="*/ 98171 w 262520"/>
                <a:gd name="connsiteY0" fmla="*/ 273524 h 262520"/>
                <a:gd name="connsiteX1" fmla="*/ 56167 w 262520"/>
                <a:gd name="connsiteY1" fmla="*/ 256898 h 262520"/>
                <a:gd name="connsiteX2" fmla="*/ 19852 w 262520"/>
                <a:gd name="connsiteY2" fmla="*/ 223646 h 262520"/>
                <a:gd name="connsiteX3" fmla="*/ 16352 w 262520"/>
                <a:gd name="connsiteY3" fmla="*/ 136139 h 262520"/>
                <a:gd name="connsiteX4" fmla="*/ 116985 w 262520"/>
                <a:gd name="connsiteY4" fmla="*/ 27630 h 262520"/>
                <a:gd name="connsiteX5" fmla="*/ 177364 w 262520"/>
                <a:gd name="connsiteY5" fmla="*/ 66 h 262520"/>
                <a:gd name="connsiteX6" fmla="*/ 239494 w 262520"/>
                <a:gd name="connsiteY6" fmla="*/ 22818 h 262520"/>
                <a:gd name="connsiteX7" fmla="*/ 267059 w 262520"/>
                <a:gd name="connsiteY7" fmla="*/ 83197 h 262520"/>
                <a:gd name="connsiteX8" fmla="*/ 244307 w 262520"/>
                <a:gd name="connsiteY8" fmla="*/ 145327 h 262520"/>
                <a:gd name="connsiteX9" fmla="*/ 144112 w 262520"/>
                <a:gd name="connsiteY9" fmla="*/ 253835 h 262520"/>
                <a:gd name="connsiteX10" fmla="*/ 98171 w 262520"/>
                <a:gd name="connsiteY10" fmla="*/ 273524 h 262520"/>
                <a:gd name="connsiteX11" fmla="*/ 180427 w 262520"/>
                <a:gd name="connsiteY11" fmla="*/ 31131 h 262520"/>
                <a:gd name="connsiteX12" fmla="*/ 178239 w 262520"/>
                <a:gd name="connsiteY12" fmla="*/ 31131 h 262520"/>
                <a:gd name="connsiteX13" fmla="*/ 140174 w 262520"/>
                <a:gd name="connsiteY13" fmla="*/ 48632 h 262520"/>
                <a:gd name="connsiteX14" fmla="*/ 39541 w 262520"/>
                <a:gd name="connsiteY14" fmla="*/ 157140 h 262520"/>
                <a:gd name="connsiteX15" fmla="*/ 41291 w 262520"/>
                <a:gd name="connsiteY15" fmla="*/ 200019 h 262520"/>
                <a:gd name="connsiteX16" fmla="*/ 77606 w 262520"/>
                <a:gd name="connsiteY16" fmla="*/ 233271 h 262520"/>
                <a:gd name="connsiteX17" fmla="*/ 120485 w 262520"/>
                <a:gd name="connsiteY17" fmla="*/ 231521 h 262520"/>
                <a:gd name="connsiteX18" fmla="*/ 220680 w 262520"/>
                <a:gd name="connsiteY18" fmla="*/ 123013 h 262520"/>
                <a:gd name="connsiteX19" fmla="*/ 235119 w 262520"/>
                <a:gd name="connsiteY19" fmla="*/ 83635 h 262520"/>
                <a:gd name="connsiteX20" fmla="*/ 217617 w 262520"/>
                <a:gd name="connsiteY20" fmla="*/ 45569 h 262520"/>
                <a:gd name="connsiteX21" fmla="*/ 180427 w 262520"/>
                <a:gd name="connsiteY21" fmla="*/ 31131 h 262520"/>
                <a:gd name="connsiteX22" fmla="*/ 164238 w 262520"/>
                <a:gd name="connsiteY22" fmla="*/ 207894 h 262520"/>
                <a:gd name="connsiteX23" fmla="*/ 164238 w 262520"/>
                <a:gd name="connsiteY23" fmla="*/ 207894 h 262520"/>
                <a:gd name="connsiteX24" fmla="*/ 164238 w 262520"/>
                <a:gd name="connsiteY24" fmla="*/ 207894 h 26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2520" h="262520">
                  <a:moveTo>
                    <a:pt x="98171" y="273524"/>
                  </a:moveTo>
                  <a:cubicBezTo>
                    <a:pt x="83294" y="273524"/>
                    <a:pt x="67981" y="268274"/>
                    <a:pt x="56167" y="256898"/>
                  </a:cubicBezTo>
                  <a:lnTo>
                    <a:pt x="19852" y="223646"/>
                  </a:lnTo>
                  <a:cubicBezTo>
                    <a:pt x="-5087" y="200456"/>
                    <a:pt x="-6837" y="161078"/>
                    <a:pt x="16352" y="136139"/>
                  </a:cubicBezTo>
                  <a:lnTo>
                    <a:pt x="116985" y="27630"/>
                  </a:lnTo>
                  <a:cubicBezTo>
                    <a:pt x="132736" y="10567"/>
                    <a:pt x="154175" y="941"/>
                    <a:pt x="177364" y="66"/>
                  </a:cubicBezTo>
                  <a:cubicBezTo>
                    <a:pt x="200553" y="-809"/>
                    <a:pt x="222430" y="7066"/>
                    <a:pt x="239494" y="22818"/>
                  </a:cubicBezTo>
                  <a:cubicBezTo>
                    <a:pt x="256558" y="38569"/>
                    <a:pt x="266183" y="60008"/>
                    <a:pt x="267059" y="83197"/>
                  </a:cubicBezTo>
                  <a:cubicBezTo>
                    <a:pt x="267934" y="106386"/>
                    <a:pt x="259620" y="128263"/>
                    <a:pt x="244307" y="145327"/>
                  </a:cubicBezTo>
                  <a:lnTo>
                    <a:pt x="144112" y="253835"/>
                  </a:lnTo>
                  <a:cubicBezTo>
                    <a:pt x="131423" y="266524"/>
                    <a:pt x="114797" y="273524"/>
                    <a:pt x="98171" y="273524"/>
                  </a:cubicBezTo>
                  <a:close/>
                  <a:moveTo>
                    <a:pt x="180427" y="31131"/>
                  </a:moveTo>
                  <a:cubicBezTo>
                    <a:pt x="179552" y="31131"/>
                    <a:pt x="179114" y="31131"/>
                    <a:pt x="178239" y="31131"/>
                  </a:cubicBezTo>
                  <a:cubicBezTo>
                    <a:pt x="163801" y="31568"/>
                    <a:pt x="150237" y="38131"/>
                    <a:pt x="140174" y="48632"/>
                  </a:cubicBezTo>
                  <a:lnTo>
                    <a:pt x="39541" y="157140"/>
                  </a:lnTo>
                  <a:cubicBezTo>
                    <a:pt x="28165" y="169391"/>
                    <a:pt x="29040" y="188643"/>
                    <a:pt x="41291" y="200019"/>
                  </a:cubicBezTo>
                  <a:lnTo>
                    <a:pt x="77606" y="233271"/>
                  </a:lnTo>
                  <a:cubicBezTo>
                    <a:pt x="89857" y="244647"/>
                    <a:pt x="109109" y="243772"/>
                    <a:pt x="120485" y="231521"/>
                  </a:cubicBezTo>
                  <a:lnTo>
                    <a:pt x="220680" y="123013"/>
                  </a:lnTo>
                  <a:cubicBezTo>
                    <a:pt x="230743" y="112074"/>
                    <a:pt x="235994" y="98073"/>
                    <a:pt x="235119" y="83635"/>
                  </a:cubicBezTo>
                  <a:cubicBezTo>
                    <a:pt x="234681" y="69196"/>
                    <a:pt x="228118" y="55633"/>
                    <a:pt x="217617" y="45569"/>
                  </a:cubicBezTo>
                  <a:cubicBezTo>
                    <a:pt x="207554" y="36381"/>
                    <a:pt x="194428" y="31131"/>
                    <a:pt x="180427" y="31131"/>
                  </a:cubicBezTo>
                  <a:close/>
                  <a:moveTo>
                    <a:pt x="164238" y="207894"/>
                  </a:moveTo>
                  <a:lnTo>
                    <a:pt x="164238" y="207894"/>
                  </a:lnTo>
                  <a:lnTo>
                    <a:pt x="164238" y="207894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F59795F-C925-C125-DFF6-F14269F5D9FE}"/>
                </a:ext>
              </a:extLst>
            </p:cNvPr>
            <p:cNvSpPr/>
            <p:nvPr/>
          </p:nvSpPr>
          <p:spPr>
            <a:xfrm>
              <a:off x="5179671" y="6350706"/>
              <a:ext cx="218767" cy="218767"/>
            </a:xfrm>
            <a:custGeom>
              <a:avLst/>
              <a:gdLst>
                <a:gd name="connsiteX0" fmla="*/ 98031 w 218766"/>
                <a:gd name="connsiteY0" fmla="*/ 250009 h 218766"/>
                <a:gd name="connsiteX1" fmla="*/ 56028 w 218766"/>
                <a:gd name="connsiteY1" fmla="*/ 233383 h 218766"/>
                <a:gd name="connsiteX2" fmla="*/ 19712 w 218766"/>
                <a:gd name="connsiteY2" fmla="*/ 200130 h 218766"/>
                <a:gd name="connsiteX3" fmla="*/ 23 w 218766"/>
                <a:gd name="connsiteY3" fmla="*/ 157252 h 218766"/>
                <a:gd name="connsiteX4" fmla="*/ 16212 w 218766"/>
                <a:gd name="connsiteY4" fmla="*/ 112624 h 218766"/>
                <a:gd name="connsiteX5" fmla="*/ 94968 w 218766"/>
                <a:gd name="connsiteY5" fmla="*/ 27742 h 218766"/>
                <a:gd name="connsiteX6" fmla="*/ 217478 w 218766"/>
                <a:gd name="connsiteY6" fmla="*/ 22929 h 218766"/>
                <a:gd name="connsiteX7" fmla="*/ 222291 w 218766"/>
                <a:gd name="connsiteY7" fmla="*/ 145439 h 218766"/>
                <a:gd name="connsiteX8" fmla="*/ 143535 w 218766"/>
                <a:gd name="connsiteY8" fmla="*/ 230320 h 218766"/>
                <a:gd name="connsiteX9" fmla="*/ 100656 w 218766"/>
                <a:gd name="connsiteY9" fmla="*/ 250009 h 218766"/>
                <a:gd name="connsiteX10" fmla="*/ 98031 w 218766"/>
                <a:gd name="connsiteY10" fmla="*/ 250009 h 218766"/>
                <a:gd name="connsiteX11" fmla="*/ 158411 w 218766"/>
                <a:gd name="connsiteY11" fmla="*/ 31680 h 218766"/>
                <a:gd name="connsiteX12" fmla="*/ 118158 w 218766"/>
                <a:gd name="connsiteY12" fmla="*/ 49181 h 218766"/>
                <a:gd name="connsiteX13" fmla="*/ 39402 w 218766"/>
                <a:gd name="connsiteY13" fmla="*/ 134063 h 218766"/>
                <a:gd name="connsiteX14" fmla="*/ 31526 w 218766"/>
                <a:gd name="connsiteY14" fmla="*/ 155940 h 218766"/>
                <a:gd name="connsiteX15" fmla="*/ 41152 w 218766"/>
                <a:gd name="connsiteY15" fmla="*/ 176941 h 218766"/>
                <a:gd name="connsiteX16" fmla="*/ 77467 w 218766"/>
                <a:gd name="connsiteY16" fmla="*/ 210194 h 218766"/>
                <a:gd name="connsiteX17" fmla="*/ 99344 w 218766"/>
                <a:gd name="connsiteY17" fmla="*/ 218069 h 218766"/>
                <a:gd name="connsiteX18" fmla="*/ 120345 w 218766"/>
                <a:gd name="connsiteY18" fmla="*/ 208444 h 218766"/>
                <a:gd name="connsiteX19" fmla="*/ 152723 w 218766"/>
                <a:gd name="connsiteY19" fmla="*/ 173441 h 218766"/>
                <a:gd name="connsiteX20" fmla="*/ 152723 w 218766"/>
                <a:gd name="connsiteY20" fmla="*/ 173441 h 218766"/>
                <a:gd name="connsiteX21" fmla="*/ 199101 w 218766"/>
                <a:gd name="connsiteY21" fmla="*/ 123562 h 218766"/>
                <a:gd name="connsiteX22" fmla="*/ 196039 w 218766"/>
                <a:gd name="connsiteY22" fmla="*/ 46119 h 218766"/>
                <a:gd name="connsiteX23" fmla="*/ 158411 w 218766"/>
                <a:gd name="connsiteY23" fmla="*/ 31680 h 21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8766" h="218766">
                  <a:moveTo>
                    <a:pt x="98031" y="250009"/>
                  </a:moveTo>
                  <a:cubicBezTo>
                    <a:pt x="82280" y="250009"/>
                    <a:pt x="67404" y="244321"/>
                    <a:pt x="56028" y="233383"/>
                  </a:cubicBezTo>
                  <a:lnTo>
                    <a:pt x="19712" y="200130"/>
                  </a:lnTo>
                  <a:cubicBezTo>
                    <a:pt x="7462" y="188755"/>
                    <a:pt x="461" y="173441"/>
                    <a:pt x="23" y="157252"/>
                  </a:cubicBezTo>
                  <a:cubicBezTo>
                    <a:pt x="-414" y="140626"/>
                    <a:pt x="5274" y="124875"/>
                    <a:pt x="16212" y="112624"/>
                  </a:cubicBezTo>
                  <a:lnTo>
                    <a:pt x="94968" y="27742"/>
                  </a:lnTo>
                  <a:cubicBezTo>
                    <a:pt x="127346" y="-7261"/>
                    <a:pt x="182037" y="-9448"/>
                    <a:pt x="217478" y="22929"/>
                  </a:cubicBezTo>
                  <a:cubicBezTo>
                    <a:pt x="252480" y="55307"/>
                    <a:pt x="254668" y="110436"/>
                    <a:pt x="222291" y="145439"/>
                  </a:cubicBezTo>
                  <a:lnTo>
                    <a:pt x="143535" y="230320"/>
                  </a:lnTo>
                  <a:cubicBezTo>
                    <a:pt x="132159" y="242571"/>
                    <a:pt x="116845" y="249572"/>
                    <a:pt x="100656" y="250009"/>
                  </a:cubicBezTo>
                  <a:cubicBezTo>
                    <a:pt x="99781" y="250009"/>
                    <a:pt x="98906" y="250009"/>
                    <a:pt x="98031" y="250009"/>
                  </a:cubicBezTo>
                  <a:close/>
                  <a:moveTo>
                    <a:pt x="158411" y="31680"/>
                  </a:moveTo>
                  <a:cubicBezTo>
                    <a:pt x="143535" y="31680"/>
                    <a:pt x="129096" y="37805"/>
                    <a:pt x="118158" y="49181"/>
                  </a:cubicBezTo>
                  <a:lnTo>
                    <a:pt x="39402" y="134063"/>
                  </a:lnTo>
                  <a:cubicBezTo>
                    <a:pt x="34151" y="139751"/>
                    <a:pt x="31088" y="147626"/>
                    <a:pt x="31526" y="155940"/>
                  </a:cubicBezTo>
                  <a:cubicBezTo>
                    <a:pt x="31963" y="164253"/>
                    <a:pt x="35464" y="171691"/>
                    <a:pt x="41152" y="176941"/>
                  </a:cubicBezTo>
                  <a:lnTo>
                    <a:pt x="77467" y="210194"/>
                  </a:lnTo>
                  <a:cubicBezTo>
                    <a:pt x="83155" y="215444"/>
                    <a:pt x="91030" y="218944"/>
                    <a:pt x="99344" y="218069"/>
                  </a:cubicBezTo>
                  <a:cubicBezTo>
                    <a:pt x="107657" y="217632"/>
                    <a:pt x="115095" y="214131"/>
                    <a:pt x="120345" y="208444"/>
                  </a:cubicBezTo>
                  <a:lnTo>
                    <a:pt x="152723" y="173441"/>
                  </a:lnTo>
                  <a:lnTo>
                    <a:pt x="152723" y="173441"/>
                  </a:lnTo>
                  <a:lnTo>
                    <a:pt x="199101" y="123562"/>
                  </a:lnTo>
                  <a:cubicBezTo>
                    <a:pt x="219665" y="101248"/>
                    <a:pt x="218353" y="66683"/>
                    <a:pt x="196039" y="46119"/>
                  </a:cubicBezTo>
                  <a:cubicBezTo>
                    <a:pt x="185100" y="36493"/>
                    <a:pt x="171974" y="31680"/>
                    <a:pt x="158411" y="31680"/>
                  </a:cubicBez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41494F-F307-EDF9-F43D-74EDB09A7910}"/>
                </a:ext>
              </a:extLst>
            </p:cNvPr>
            <p:cNvSpPr/>
            <p:nvPr/>
          </p:nvSpPr>
          <p:spPr>
            <a:xfrm>
              <a:off x="5416318" y="6458776"/>
              <a:ext cx="262520" cy="262520"/>
            </a:xfrm>
            <a:custGeom>
              <a:avLst/>
              <a:gdLst>
                <a:gd name="connsiteX0" fmla="*/ 98090 w 262520"/>
                <a:gd name="connsiteY0" fmla="*/ 303826 h 262520"/>
                <a:gd name="connsiteX1" fmla="*/ 56087 w 262520"/>
                <a:gd name="connsiteY1" fmla="*/ 287637 h 262520"/>
                <a:gd name="connsiteX2" fmla="*/ 19772 w 262520"/>
                <a:gd name="connsiteY2" fmla="*/ 254385 h 262520"/>
                <a:gd name="connsiteX3" fmla="*/ 83 w 262520"/>
                <a:gd name="connsiteY3" fmla="*/ 211506 h 262520"/>
                <a:gd name="connsiteX4" fmla="*/ 16271 w 262520"/>
                <a:gd name="connsiteY4" fmla="*/ 166878 h 262520"/>
                <a:gd name="connsiteX5" fmla="*/ 48649 w 262520"/>
                <a:gd name="connsiteY5" fmla="*/ 131875 h 262520"/>
                <a:gd name="connsiteX6" fmla="*/ 143156 w 262520"/>
                <a:gd name="connsiteY6" fmla="*/ 27742 h 262520"/>
                <a:gd name="connsiteX7" fmla="*/ 265666 w 262520"/>
                <a:gd name="connsiteY7" fmla="*/ 22929 h 262520"/>
                <a:gd name="connsiteX8" fmla="*/ 270478 w 262520"/>
                <a:gd name="connsiteY8" fmla="*/ 145439 h 262520"/>
                <a:gd name="connsiteX9" fmla="*/ 175971 w 262520"/>
                <a:gd name="connsiteY9" fmla="*/ 249572 h 262520"/>
                <a:gd name="connsiteX10" fmla="*/ 175971 w 262520"/>
                <a:gd name="connsiteY10" fmla="*/ 249572 h 262520"/>
                <a:gd name="connsiteX11" fmla="*/ 143594 w 262520"/>
                <a:gd name="connsiteY11" fmla="*/ 284575 h 262520"/>
                <a:gd name="connsiteX12" fmla="*/ 100715 w 262520"/>
                <a:gd name="connsiteY12" fmla="*/ 304264 h 262520"/>
                <a:gd name="connsiteX13" fmla="*/ 98090 w 262520"/>
                <a:gd name="connsiteY13" fmla="*/ 303826 h 262520"/>
                <a:gd name="connsiteX14" fmla="*/ 207036 w 262520"/>
                <a:gd name="connsiteY14" fmla="*/ 31242 h 262520"/>
                <a:gd name="connsiteX15" fmla="*/ 166783 w 262520"/>
                <a:gd name="connsiteY15" fmla="*/ 48744 h 262520"/>
                <a:gd name="connsiteX16" fmla="*/ 39898 w 262520"/>
                <a:gd name="connsiteY16" fmla="*/ 187880 h 262520"/>
                <a:gd name="connsiteX17" fmla="*/ 32023 w 262520"/>
                <a:gd name="connsiteY17" fmla="*/ 209756 h 262520"/>
                <a:gd name="connsiteX18" fmla="*/ 41648 w 262520"/>
                <a:gd name="connsiteY18" fmla="*/ 230758 h 262520"/>
                <a:gd name="connsiteX19" fmla="*/ 77964 w 262520"/>
                <a:gd name="connsiteY19" fmla="*/ 264010 h 262520"/>
                <a:gd name="connsiteX20" fmla="*/ 99840 w 262520"/>
                <a:gd name="connsiteY20" fmla="*/ 271886 h 262520"/>
                <a:gd name="connsiteX21" fmla="*/ 120842 w 262520"/>
                <a:gd name="connsiteY21" fmla="*/ 262260 h 262520"/>
                <a:gd name="connsiteX22" fmla="*/ 153219 w 262520"/>
                <a:gd name="connsiteY22" fmla="*/ 227258 h 262520"/>
                <a:gd name="connsiteX23" fmla="*/ 247727 w 262520"/>
                <a:gd name="connsiteY23" fmla="*/ 123125 h 262520"/>
                <a:gd name="connsiteX24" fmla="*/ 244664 w 262520"/>
                <a:gd name="connsiteY24" fmla="*/ 45244 h 262520"/>
                <a:gd name="connsiteX25" fmla="*/ 207036 w 262520"/>
                <a:gd name="connsiteY25" fmla="*/ 31242 h 262520"/>
                <a:gd name="connsiteX26" fmla="*/ 164158 w 262520"/>
                <a:gd name="connsiteY26" fmla="*/ 238633 h 262520"/>
                <a:gd name="connsiteX27" fmla="*/ 164158 w 262520"/>
                <a:gd name="connsiteY27" fmla="*/ 238633 h 262520"/>
                <a:gd name="connsiteX28" fmla="*/ 164158 w 262520"/>
                <a:gd name="connsiteY28" fmla="*/ 238633 h 26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2520" h="262520">
                  <a:moveTo>
                    <a:pt x="98090" y="303826"/>
                  </a:moveTo>
                  <a:cubicBezTo>
                    <a:pt x="82339" y="303826"/>
                    <a:pt x="67463" y="298138"/>
                    <a:pt x="56087" y="287637"/>
                  </a:cubicBezTo>
                  <a:lnTo>
                    <a:pt x="19772" y="254385"/>
                  </a:lnTo>
                  <a:cubicBezTo>
                    <a:pt x="7521" y="243009"/>
                    <a:pt x="520" y="227695"/>
                    <a:pt x="83" y="211506"/>
                  </a:cubicBezTo>
                  <a:cubicBezTo>
                    <a:pt x="-792" y="194880"/>
                    <a:pt x="5333" y="179129"/>
                    <a:pt x="16271" y="166878"/>
                  </a:cubicBezTo>
                  <a:lnTo>
                    <a:pt x="48649" y="131875"/>
                  </a:lnTo>
                  <a:lnTo>
                    <a:pt x="143156" y="27742"/>
                  </a:lnTo>
                  <a:cubicBezTo>
                    <a:pt x="175534" y="-7261"/>
                    <a:pt x="230663" y="-9448"/>
                    <a:pt x="265666" y="22929"/>
                  </a:cubicBezTo>
                  <a:cubicBezTo>
                    <a:pt x="300668" y="55307"/>
                    <a:pt x="302856" y="110436"/>
                    <a:pt x="270478" y="145439"/>
                  </a:cubicBezTo>
                  <a:lnTo>
                    <a:pt x="175971" y="249572"/>
                  </a:lnTo>
                  <a:cubicBezTo>
                    <a:pt x="175971" y="249572"/>
                    <a:pt x="175971" y="249572"/>
                    <a:pt x="175971" y="249572"/>
                  </a:cubicBezTo>
                  <a:lnTo>
                    <a:pt x="143594" y="284575"/>
                  </a:lnTo>
                  <a:cubicBezTo>
                    <a:pt x="132218" y="296825"/>
                    <a:pt x="116904" y="303826"/>
                    <a:pt x="100715" y="304264"/>
                  </a:cubicBezTo>
                  <a:cubicBezTo>
                    <a:pt x="99840" y="303826"/>
                    <a:pt x="98965" y="303826"/>
                    <a:pt x="98090" y="303826"/>
                  </a:cubicBezTo>
                  <a:close/>
                  <a:moveTo>
                    <a:pt x="207036" y="31242"/>
                  </a:moveTo>
                  <a:cubicBezTo>
                    <a:pt x="192160" y="31242"/>
                    <a:pt x="177284" y="37368"/>
                    <a:pt x="166783" y="48744"/>
                  </a:cubicBezTo>
                  <a:lnTo>
                    <a:pt x="39898" y="187880"/>
                  </a:lnTo>
                  <a:cubicBezTo>
                    <a:pt x="34648" y="193567"/>
                    <a:pt x="31585" y="201443"/>
                    <a:pt x="32023" y="209756"/>
                  </a:cubicBezTo>
                  <a:cubicBezTo>
                    <a:pt x="32460" y="218069"/>
                    <a:pt x="35960" y="225507"/>
                    <a:pt x="41648" y="230758"/>
                  </a:cubicBezTo>
                  <a:lnTo>
                    <a:pt x="77964" y="264010"/>
                  </a:lnTo>
                  <a:cubicBezTo>
                    <a:pt x="84089" y="269261"/>
                    <a:pt x="91527" y="272324"/>
                    <a:pt x="99840" y="271886"/>
                  </a:cubicBezTo>
                  <a:cubicBezTo>
                    <a:pt x="108153" y="271448"/>
                    <a:pt x="115591" y="267948"/>
                    <a:pt x="120842" y="262260"/>
                  </a:cubicBezTo>
                  <a:lnTo>
                    <a:pt x="153219" y="227258"/>
                  </a:lnTo>
                  <a:lnTo>
                    <a:pt x="247727" y="123125"/>
                  </a:lnTo>
                  <a:cubicBezTo>
                    <a:pt x="268291" y="100810"/>
                    <a:pt x="266978" y="65808"/>
                    <a:pt x="244664" y="45244"/>
                  </a:cubicBezTo>
                  <a:cubicBezTo>
                    <a:pt x="233288" y="36055"/>
                    <a:pt x="220162" y="31242"/>
                    <a:pt x="207036" y="31242"/>
                  </a:cubicBezTo>
                  <a:close/>
                  <a:moveTo>
                    <a:pt x="164158" y="238633"/>
                  </a:moveTo>
                  <a:lnTo>
                    <a:pt x="164158" y="238633"/>
                  </a:lnTo>
                  <a:lnTo>
                    <a:pt x="164158" y="238633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55A689-2540-1606-673C-6F13A03BED59}"/>
                </a:ext>
              </a:extLst>
            </p:cNvPr>
            <p:cNvSpPr/>
            <p:nvPr/>
          </p:nvSpPr>
          <p:spPr>
            <a:xfrm>
              <a:off x="5282929" y="6346440"/>
              <a:ext cx="306274" cy="350027"/>
            </a:xfrm>
            <a:custGeom>
              <a:avLst/>
              <a:gdLst>
                <a:gd name="connsiteX0" fmla="*/ 98031 w 306273"/>
                <a:gd name="connsiteY0" fmla="*/ 352282 h 350026"/>
                <a:gd name="connsiteX1" fmla="*/ 56028 w 306273"/>
                <a:gd name="connsiteY1" fmla="*/ 335656 h 350026"/>
                <a:gd name="connsiteX2" fmla="*/ 19713 w 306273"/>
                <a:gd name="connsiteY2" fmla="*/ 302403 h 350026"/>
                <a:gd name="connsiteX3" fmla="*/ 23 w 306273"/>
                <a:gd name="connsiteY3" fmla="*/ 259525 h 350026"/>
                <a:gd name="connsiteX4" fmla="*/ 16212 w 306273"/>
                <a:gd name="connsiteY4" fmla="*/ 214896 h 350026"/>
                <a:gd name="connsiteX5" fmla="*/ 48590 w 306273"/>
                <a:gd name="connsiteY5" fmla="*/ 179894 h 350026"/>
                <a:gd name="connsiteX6" fmla="*/ 184663 w 306273"/>
                <a:gd name="connsiteY6" fmla="*/ 28069 h 350026"/>
                <a:gd name="connsiteX7" fmla="*/ 307172 w 306273"/>
                <a:gd name="connsiteY7" fmla="*/ 23257 h 350026"/>
                <a:gd name="connsiteX8" fmla="*/ 311985 w 306273"/>
                <a:gd name="connsiteY8" fmla="*/ 145766 h 350026"/>
                <a:gd name="connsiteX9" fmla="*/ 175912 w 306273"/>
                <a:gd name="connsiteY9" fmla="*/ 297153 h 350026"/>
                <a:gd name="connsiteX10" fmla="*/ 175912 w 306273"/>
                <a:gd name="connsiteY10" fmla="*/ 297153 h 350026"/>
                <a:gd name="connsiteX11" fmla="*/ 143535 w 306273"/>
                <a:gd name="connsiteY11" fmla="*/ 332155 h 350026"/>
                <a:gd name="connsiteX12" fmla="*/ 98031 w 306273"/>
                <a:gd name="connsiteY12" fmla="*/ 352282 h 350026"/>
                <a:gd name="connsiteX13" fmla="*/ 248543 w 306273"/>
                <a:gd name="connsiteY13" fmla="*/ 32007 h 350026"/>
                <a:gd name="connsiteX14" fmla="*/ 208290 w 306273"/>
                <a:gd name="connsiteY14" fmla="*/ 49509 h 350026"/>
                <a:gd name="connsiteX15" fmla="*/ 72217 w 306273"/>
                <a:gd name="connsiteY15" fmla="*/ 201333 h 350026"/>
                <a:gd name="connsiteX16" fmla="*/ 39839 w 306273"/>
                <a:gd name="connsiteY16" fmla="*/ 236335 h 350026"/>
                <a:gd name="connsiteX17" fmla="*/ 31963 w 306273"/>
                <a:gd name="connsiteY17" fmla="*/ 258212 h 350026"/>
                <a:gd name="connsiteX18" fmla="*/ 41589 w 306273"/>
                <a:gd name="connsiteY18" fmla="*/ 279214 h 350026"/>
                <a:gd name="connsiteX19" fmla="*/ 77904 w 306273"/>
                <a:gd name="connsiteY19" fmla="*/ 312466 h 350026"/>
                <a:gd name="connsiteX20" fmla="*/ 120783 w 306273"/>
                <a:gd name="connsiteY20" fmla="*/ 310716 h 350026"/>
                <a:gd name="connsiteX21" fmla="*/ 153160 w 306273"/>
                <a:gd name="connsiteY21" fmla="*/ 275714 h 350026"/>
                <a:gd name="connsiteX22" fmla="*/ 289233 w 306273"/>
                <a:gd name="connsiteY22" fmla="*/ 123889 h 350026"/>
                <a:gd name="connsiteX23" fmla="*/ 286171 w 306273"/>
                <a:gd name="connsiteY23" fmla="*/ 46008 h 350026"/>
                <a:gd name="connsiteX24" fmla="*/ 248543 w 306273"/>
                <a:gd name="connsiteY24" fmla="*/ 32007 h 350026"/>
                <a:gd name="connsiteX25" fmla="*/ 164099 w 306273"/>
                <a:gd name="connsiteY25" fmla="*/ 286652 h 350026"/>
                <a:gd name="connsiteX26" fmla="*/ 164099 w 306273"/>
                <a:gd name="connsiteY26" fmla="*/ 286652 h 350026"/>
                <a:gd name="connsiteX27" fmla="*/ 164099 w 306273"/>
                <a:gd name="connsiteY27" fmla="*/ 286652 h 35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6273" h="350026">
                  <a:moveTo>
                    <a:pt x="98031" y="352282"/>
                  </a:moveTo>
                  <a:cubicBezTo>
                    <a:pt x="83155" y="352282"/>
                    <a:pt x="67841" y="347032"/>
                    <a:pt x="56028" y="335656"/>
                  </a:cubicBezTo>
                  <a:lnTo>
                    <a:pt x="19713" y="302403"/>
                  </a:lnTo>
                  <a:cubicBezTo>
                    <a:pt x="7462" y="291027"/>
                    <a:pt x="461" y="275714"/>
                    <a:pt x="23" y="259525"/>
                  </a:cubicBezTo>
                  <a:cubicBezTo>
                    <a:pt x="-414" y="242899"/>
                    <a:pt x="5274" y="227147"/>
                    <a:pt x="16212" y="214896"/>
                  </a:cubicBezTo>
                  <a:lnTo>
                    <a:pt x="48590" y="179894"/>
                  </a:lnTo>
                  <a:lnTo>
                    <a:pt x="184663" y="28069"/>
                  </a:lnTo>
                  <a:cubicBezTo>
                    <a:pt x="217040" y="-7371"/>
                    <a:pt x="272169" y="-9558"/>
                    <a:pt x="307172" y="23257"/>
                  </a:cubicBezTo>
                  <a:cubicBezTo>
                    <a:pt x="342175" y="55634"/>
                    <a:pt x="344362" y="110763"/>
                    <a:pt x="311985" y="145766"/>
                  </a:cubicBezTo>
                  <a:lnTo>
                    <a:pt x="175912" y="297153"/>
                  </a:lnTo>
                  <a:cubicBezTo>
                    <a:pt x="175912" y="297153"/>
                    <a:pt x="175912" y="297153"/>
                    <a:pt x="175912" y="297153"/>
                  </a:cubicBezTo>
                  <a:lnTo>
                    <a:pt x="143535" y="332155"/>
                  </a:lnTo>
                  <a:cubicBezTo>
                    <a:pt x="131284" y="345719"/>
                    <a:pt x="114657" y="352282"/>
                    <a:pt x="98031" y="352282"/>
                  </a:cubicBezTo>
                  <a:close/>
                  <a:moveTo>
                    <a:pt x="248543" y="32007"/>
                  </a:moveTo>
                  <a:cubicBezTo>
                    <a:pt x="233666" y="32007"/>
                    <a:pt x="218790" y="38133"/>
                    <a:pt x="208290" y="49509"/>
                  </a:cubicBezTo>
                  <a:lnTo>
                    <a:pt x="72217" y="201333"/>
                  </a:lnTo>
                  <a:lnTo>
                    <a:pt x="39839" y="236335"/>
                  </a:lnTo>
                  <a:cubicBezTo>
                    <a:pt x="34589" y="242023"/>
                    <a:pt x="31526" y="249899"/>
                    <a:pt x="31963" y="258212"/>
                  </a:cubicBezTo>
                  <a:cubicBezTo>
                    <a:pt x="32401" y="266525"/>
                    <a:pt x="35901" y="273963"/>
                    <a:pt x="41589" y="279214"/>
                  </a:cubicBezTo>
                  <a:lnTo>
                    <a:pt x="77904" y="312466"/>
                  </a:lnTo>
                  <a:cubicBezTo>
                    <a:pt x="90155" y="323842"/>
                    <a:pt x="109407" y="322967"/>
                    <a:pt x="120783" y="310716"/>
                  </a:cubicBezTo>
                  <a:lnTo>
                    <a:pt x="153160" y="275714"/>
                  </a:lnTo>
                  <a:lnTo>
                    <a:pt x="289233" y="123889"/>
                  </a:lnTo>
                  <a:cubicBezTo>
                    <a:pt x="309797" y="101575"/>
                    <a:pt x="308485" y="66572"/>
                    <a:pt x="286171" y="46008"/>
                  </a:cubicBezTo>
                  <a:cubicBezTo>
                    <a:pt x="275232" y="36820"/>
                    <a:pt x="261669" y="32007"/>
                    <a:pt x="248543" y="32007"/>
                  </a:cubicBezTo>
                  <a:close/>
                  <a:moveTo>
                    <a:pt x="164099" y="286652"/>
                  </a:moveTo>
                  <a:lnTo>
                    <a:pt x="164099" y="286652"/>
                  </a:lnTo>
                  <a:lnTo>
                    <a:pt x="164099" y="286652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grpSp>
          <p:nvGrpSpPr>
            <p:cNvPr id="18" name="Graphic 72">
              <a:extLst>
                <a:ext uri="{FF2B5EF4-FFF2-40B4-BE49-F238E27FC236}">
                  <a16:creationId xmlns:a16="http://schemas.microsoft.com/office/drawing/2014/main" id="{BE5846FD-0BD0-2681-BCC5-C0B1DA10D490}"/>
                </a:ext>
              </a:extLst>
            </p:cNvPr>
            <p:cNvGrpSpPr/>
            <p:nvPr/>
          </p:nvGrpSpPr>
          <p:grpSpPr>
            <a:xfrm>
              <a:off x="5104439" y="5820964"/>
              <a:ext cx="1209593" cy="1015077"/>
              <a:chOff x="5104439" y="5820964"/>
              <a:chExt cx="1209593" cy="1015077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CCE484E-0111-B505-B0CF-B2CC6E9F8433}"/>
                  </a:ext>
                </a:extLst>
              </p:cNvPr>
              <p:cNvSpPr/>
              <p:nvPr/>
            </p:nvSpPr>
            <p:spPr>
              <a:xfrm>
                <a:off x="6056883" y="6442261"/>
                <a:ext cx="131260" cy="175013"/>
              </a:xfrm>
              <a:custGeom>
                <a:avLst/>
                <a:gdLst>
                  <a:gd name="connsiteX0" fmla="*/ 68759 w 131260"/>
                  <a:gd name="connsiteY0" fmla="*/ 177705 h 175013"/>
                  <a:gd name="connsiteX1" fmla="*/ 7067 w 131260"/>
                  <a:gd name="connsiteY1" fmla="*/ 160204 h 175013"/>
                  <a:gd name="connsiteX2" fmla="*/ 2692 w 131260"/>
                  <a:gd name="connsiteY2" fmla="*/ 138327 h 175013"/>
                  <a:gd name="connsiteX3" fmla="*/ 24569 w 131260"/>
                  <a:gd name="connsiteY3" fmla="*/ 133952 h 175013"/>
                  <a:gd name="connsiteX4" fmla="*/ 72260 w 131260"/>
                  <a:gd name="connsiteY4" fmla="*/ 146203 h 175013"/>
                  <a:gd name="connsiteX5" fmla="*/ 109450 w 131260"/>
                  <a:gd name="connsiteY5" fmla="*/ 130014 h 175013"/>
                  <a:gd name="connsiteX6" fmla="*/ 131327 w 131260"/>
                  <a:gd name="connsiteY6" fmla="*/ 97637 h 175013"/>
                  <a:gd name="connsiteX7" fmla="*/ 123451 w 131260"/>
                  <a:gd name="connsiteY7" fmla="*/ 28944 h 175013"/>
                  <a:gd name="connsiteX8" fmla="*/ 119076 w 131260"/>
                  <a:gd name="connsiteY8" fmla="*/ 7067 h 175013"/>
                  <a:gd name="connsiteX9" fmla="*/ 140953 w 131260"/>
                  <a:gd name="connsiteY9" fmla="*/ 2692 h 175013"/>
                  <a:gd name="connsiteX10" fmla="*/ 157579 w 131260"/>
                  <a:gd name="connsiteY10" fmla="*/ 115576 h 175013"/>
                  <a:gd name="connsiteX11" fmla="*/ 135702 w 131260"/>
                  <a:gd name="connsiteY11" fmla="*/ 147953 h 175013"/>
                  <a:gd name="connsiteX12" fmla="*/ 73572 w 131260"/>
                  <a:gd name="connsiteY12" fmla="*/ 178143 h 175013"/>
                  <a:gd name="connsiteX13" fmla="*/ 68759 w 131260"/>
                  <a:gd name="connsiteY13" fmla="*/ 177705 h 17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260" h="175013">
                    <a:moveTo>
                      <a:pt x="68759" y="177705"/>
                    </a:moveTo>
                    <a:cubicBezTo>
                      <a:pt x="46445" y="177705"/>
                      <a:pt x="23256" y="171142"/>
                      <a:pt x="7067" y="160204"/>
                    </a:cubicBezTo>
                    <a:cubicBezTo>
                      <a:pt x="-371" y="155391"/>
                      <a:pt x="-2121" y="145328"/>
                      <a:pt x="2692" y="138327"/>
                    </a:cubicBezTo>
                    <a:cubicBezTo>
                      <a:pt x="7505" y="130889"/>
                      <a:pt x="17568" y="129139"/>
                      <a:pt x="24569" y="133952"/>
                    </a:cubicBezTo>
                    <a:cubicBezTo>
                      <a:pt x="36820" y="142265"/>
                      <a:pt x="55196" y="146640"/>
                      <a:pt x="72260" y="146203"/>
                    </a:cubicBezTo>
                    <a:cubicBezTo>
                      <a:pt x="89761" y="145328"/>
                      <a:pt x="103325" y="139640"/>
                      <a:pt x="109450" y="130014"/>
                    </a:cubicBezTo>
                    <a:lnTo>
                      <a:pt x="131327" y="97637"/>
                    </a:lnTo>
                    <a:cubicBezTo>
                      <a:pt x="145765" y="76635"/>
                      <a:pt x="147516" y="45133"/>
                      <a:pt x="123451" y="28944"/>
                    </a:cubicBezTo>
                    <a:cubicBezTo>
                      <a:pt x="116013" y="24131"/>
                      <a:pt x="114263" y="14068"/>
                      <a:pt x="119076" y="7067"/>
                    </a:cubicBezTo>
                    <a:cubicBezTo>
                      <a:pt x="123889" y="-371"/>
                      <a:pt x="133952" y="-2121"/>
                      <a:pt x="140953" y="2692"/>
                    </a:cubicBezTo>
                    <a:cubicBezTo>
                      <a:pt x="176830" y="26756"/>
                      <a:pt x="184268" y="76198"/>
                      <a:pt x="157579" y="115576"/>
                    </a:cubicBezTo>
                    <a:lnTo>
                      <a:pt x="135702" y="147953"/>
                    </a:lnTo>
                    <a:cubicBezTo>
                      <a:pt x="123451" y="166329"/>
                      <a:pt x="101137" y="176830"/>
                      <a:pt x="73572" y="178143"/>
                    </a:cubicBezTo>
                    <a:cubicBezTo>
                      <a:pt x="71822" y="177268"/>
                      <a:pt x="70510" y="177705"/>
                      <a:pt x="68759" y="177705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B57B7B3-954A-7B61-0779-0B6AB837D684}"/>
                  </a:ext>
                </a:extLst>
              </p:cNvPr>
              <p:cNvSpPr/>
              <p:nvPr/>
            </p:nvSpPr>
            <p:spPr>
              <a:xfrm>
                <a:off x="5657731" y="5981417"/>
                <a:ext cx="656301" cy="481287"/>
              </a:xfrm>
              <a:custGeom>
                <a:avLst/>
                <a:gdLst>
                  <a:gd name="connsiteX0" fmla="*/ 580795 w 656300"/>
                  <a:gd name="connsiteY0" fmla="*/ 505539 h 481287"/>
                  <a:gd name="connsiteX1" fmla="*/ 522603 w 656300"/>
                  <a:gd name="connsiteY1" fmla="*/ 489351 h 481287"/>
                  <a:gd name="connsiteX2" fmla="*/ 518228 w 656300"/>
                  <a:gd name="connsiteY2" fmla="*/ 467474 h 481287"/>
                  <a:gd name="connsiteX3" fmla="*/ 540105 w 656300"/>
                  <a:gd name="connsiteY3" fmla="*/ 463099 h 481287"/>
                  <a:gd name="connsiteX4" fmla="*/ 586921 w 656300"/>
                  <a:gd name="connsiteY4" fmla="*/ 474037 h 481287"/>
                  <a:gd name="connsiteX5" fmla="*/ 624549 w 656300"/>
                  <a:gd name="connsiteY5" fmla="*/ 456536 h 481287"/>
                  <a:gd name="connsiteX6" fmla="*/ 646425 w 656300"/>
                  <a:gd name="connsiteY6" fmla="*/ 424158 h 481287"/>
                  <a:gd name="connsiteX7" fmla="*/ 653863 w 656300"/>
                  <a:gd name="connsiteY7" fmla="*/ 386530 h 481287"/>
                  <a:gd name="connsiteX8" fmla="*/ 632424 w 656300"/>
                  <a:gd name="connsiteY8" fmla="*/ 354590 h 481287"/>
                  <a:gd name="connsiteX9" fmla="*/ 416720 w 656300"/>
                  <a:gd name="connsiteY9" fmla="*/ 209767 h 481287"/>
                  <a:gd name="connsiteX10" fmla="*/ 13314 w 656300"/>
                  <a:gd name="connsiteY10" fmla="*/ 31253 h 481287"/>
                  <a:gd name="connsiteX11" fmla="*/ 188 w 656300"/>
                  <a:gd name="connsiteY11" fmla="*/ 13314 h 481287"/>
                  <a:gd name="connsiteX12" fmla="*/ 18127 w 656300"/>
                  <a:gd name="connsiteY12" fmla="*/ 188 h 481287"/>
                  <a:gd name="connsiteX13" fmla="*/ 434659 w 656300"/>
                  <a:gd name="connsiteY13" fmla="*/ 183952 h 481287"/>
                  <a:gd name="connsiteX14" fmla="*/ 649926 w 656300"/>
                  <a:gd name="connsiteY14" fmla="*/ 328338 h 481287"/>
                  <a:gd name="connsiteX15" fmla="*/ 684491 w 656300"/>
                  <a:gd name="connsiteY15" fmla="*/ 380842 h 481287"/>
                  <a:gd name="connsiteX16" fmla="*/ 672240 w 656300"/>
                  <a:gd name="connsiteY16" fmla="*/ 442535 h 481287"/>
                  <a:gd name="connsiteX17" fmla="*/ 650363 w 656300"/>
                  <a:gd name="connsiteY17" fmla="*/ 474912 h 481287"/>
                  <a:gd name="connsiteX18" fmla="*/ 589108 w 656300"/>
                  <a:gd name="connsiteY18" fmla="*/ 506415 h 481287"/>
                  <a:gd name="connsiteX19" fmla="*/ 580795 w 656300"/>
                  <a:gd name="connsiteY19" fmla="*/ 505539 h 48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56300" h="481287">
                    <a:moveTo>
                      <a:pt x="580795" y="505539"/>
                    </a:moveTo>
                    <a:cubicBezTo>
                      <a:pt x="559356" y="505539"/>
                      <a:pt x="537917" y="499414"/>
                      <a:pt x="522603" y="489351"/>
                    </a:cubicBezTo>
                    <a:cubicBezTo>
                      <a:pt x="515165" y="484538"/>
                      <a:pt x="513415" y="474474"/>
                      <a:pt x="518228" y="467474"/>
                    </a:cubicBezTo>
                    <a:cubicBezTo>
                      <a:pt x="523041" y="460036"/>
                      <a:pt x="533104" y="458286"/>
                      <a:pt x="540105" y="463099"/>
                    </a:cubicBezTo>
                    <a:cubicBezTo>
                      <a:pt x="551918" y="470974"/>
                      <a:pt x="569857" y="475350"/>
                      <a:pt x="586921" y="474037"/>
                    </a:cubicBezTo>
                    <a:cubicBezTo>
                      <a:pt x="603985" y="472724"/>
                      <a:pt x="617986" y="466161"/>
                      <a:pt x="624549" y="456536"/>
                    </a:cubicBezTo>
                    <a:lnTo>
                      <a:pt x="646425" y="424158"/>
                    </a:lnTo>
                    <a:cubicBezTo>
                      <a:pt x="653863" y="413220"/>
                      <a:pt x="656488" y="399656"/>
                      <a:pt x="653863" y="386530"/>
                    </a:cubicBezTo>
                    <a:cubicBezTo>
                      <a:pt x="651238" y="373404"/>
                      <a:pt x="643800" y="362028"/>
                      <a:pt x="632424" y="354590"/>
                    </a:cubicBezTo>
                    <a:lnTo>
                      <a:pt x="416720" y="209767"/>
                    </a:lnTo>
                    <a:cubicBezTo>
                      <a:pt x="414095" y="208016"/>
                      <a:pt x="211079" y="62318"/>
                      <a:pt x="13314" y="31253"/>
                    </a:cubicBezTo>
                    <a:cubicBezTo>
                      <a:pt x="4563" y="29940"/>
                      <a:pt x="-1125" y="21627"/>
                      <a:pt x="188" y="13314"/>
                    </a:cubicBezTo>
                    <a:cubicBezTo>
                      <a:pt x="1501" y="4563"/>
                      <a:pt x="9814" y="-1125"/>
                      <a:pt x="18127" y="188"/>
                    </a:cubicBezTo>
                    <a:cubicBezTo>
                      <a:pt x="223330" y="32565"/>
                      <a:pt x="426346" y="177827"/>
                      <a:pt x="434659" y="183952"/>
                    </a:cubicBezTo>
                    <a:lnTo>
                      <a:pt x="649926" y="328338"/>
                    </a:lnTo>
                    <a:cubicBezTo>
                      <a:pt x="667864" y="340589"/>
                      <a:pt x="680553" y="358966"/>
                      <a:pt x="684491" y="380842"/>
                    </a:cubicBezTo>
                    <a:cubicBezTo>
                      <a:pt x="688866" y="402281"/>
                      <a:pt x="684491" y="424158"/>
                      <a:pt x="672240" y="442535"/>
                    </a:cubicBezTo>
                    <a:lnTo>
                      <a:pt x="650363" y="474912"/>
                    </a:lnTo>
                    <a:cubicBezTo>
                      <a:pt x="638112" y="492851"/>
                      <a:pt x="615798" y="504227"/>
                      <a:pt x="589108" y="506415"/>
                    </a:cubicBezTo>
                    <a:cubicBezTo>
                      <a:pt x="586483" y="505539"/>
                      <a:pt x="583858" y="505539"/>
                      <a:pt x="580795" y="505539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B58A588-A9B9-7D0D-A1DD-111E15263F45}"/>
                  </a:ext>
                </a:extLst>
              </p:cNvPr>
              <p:cNvSpPr/>
              <p:nvPr/>
            </p:nvSpPr>
            <p:spPr>
              <a:xfrm>
                <a:off x="5104439" y="5820964"/>
                <a:ext cx="393780" cy="568794"/>
              </a:xfrm>
              <a:custGeom>
                <a:avLst/>
                <a:gdLst>
                  <a:gd name="connsiteX0" fmla="*/ 172826 w 393780"/>
                  <a:gd name="connsiteY0" fmla="*/ 589424 h 568793"/>
                  <a:gd name="connsiteX1" fmla="*/ 161450 w 393780"/>
                  <a:gd name="connsiteY1" fmla="*/ 584611 h 568793"/>
                  <a:gd name="connsiteX2" fmla="*/ 2625 w 393780"/>
                  <a:gd name="connsiteY2" fmla="*/ 385971 h 568793"/>
                  <a:gd name="connsiteX3" fmla="*/ 2625 w 393780"/>
                  <a:gd name="connsiteY3" fmla="*/ 368469 h 568793"/>
                  <a:gd name="connsiteX4" fmla="*/ 242394 w 393780"/>
                  <a:gd name="connsiteY4" fmla="*/ 7067 h 568793"/>
                  <a:gd name="connsiteX5" fmla="*/ 254207 w 393780"/>
                  <a:gd name="connsiteY5" fmla="*/ 66 h 568793"/>
                  <a:gd name="connsiteX6" fmla="*/ 266896 w 393780"/>
                  <a:gd name="connsiteY6" fmla="*/ 4879 h 568793"/>
                  <a:gd name="connsiteX7" fmla="*/ 414344 w 393780"/>
                  <a:gd name="connsiteY7" fmla="*/ 116012 h 568793"/>
                  <a:gd name="connsiteX8" fmla="*/ 421345 w 393780"/>
                  <a:gd name="connsiteY8" fmla="*/ 137452 h 568793"/>
                  <a:gd name="connsiteX9" fmla="*/ 399906 w 393780"/>
                  <a:gd name="connsiteY9" fmla="*/ 144452 h 568793"/>
                  <a:gd name="connsiteX10" fmla="*/ 257707 w 393780"/>
                  <a:gd name="connsiteY10" fmla="*/ 40319 h 568793"/>
                  <a:gd name="connsiteX11" fmla="*/ 34565 w 393780"/>
                  <a:gd name="connsiteY11" fmla="*/ 376783 h 568793"/>
                  <a:gd name="connsiteX12" fmla="*/ 184202 w 393780"/>
                  <a:gd name="connsiteY12" fmla="*/ 562297 h 568793"/>
                  <a:gd name="connsiteX13" fmla="*/ 183327 w 393780"/>
                  <a:gd name="connsiteY13" fmla="*/ 584611 h 568793"/>
                  <a:gd name="connsiteX14" fmla="*/ 172826 w 393780"/>
                  <a:gd name="connsiteY14" fmla="*/ 589424 h 568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3780" h="568793">
                    <a:moveTo>
                      <a:pt x="172826" y="589424"/>
                    </a:moveTo>
                    <a:cubicBezTo>
                      <a:pt x="168450" y="589424"/>
                      <a:pt x="164513" y="587674"/>
                      <a:pt x="161450" y="584611"/>
                    </a:cubicBezTo>
                    <a:cubicBezTo>
                      <a:pt x="98008" y="516793"/>
                      <a:pt x="44628" y="449851"/>
                      <a:pt x="2625" y="385971"/>
                    </a:cubicBezTo>
                    <a:cubicBezTo>
                      <a:pt x="-875" y="380720"/>
                      <a:pt x="-875" y="373720"/>
                      <a:pt x="2625" y="368469"/>
                    </a:cubicBezTo>
                    <a:lnTo>
                      <a:pt x="242394" y="7067"/>
                    </a:lnTo>
                    <a:cubicBezTo>
                      <a:pt x="245019" y="3129"/>
                      <a:pt x="249394" y="504"/>
                      <a:pt x="254207" y="66"/>
                    </a:cubicBezTo>
                    <a:cubicBezTo>
                      <a:pt x="259020" y="-371"/>
                      <a:pt x="263833" y="1379"/>
                      <a:pt x="266896" y="4879"/>
                    </a:cubicBezTo>
                    <a:cubicBezTo>
                      <a:pt x="267771" y="5754"/>
                      <a:pt x="339526" y="79260"/>
                      <a:pt x="414344" y="116012"/>
                    </a:cubicBezTo>
                    <a:cubicBezTo>
                      <a:pt x="422220" y="119950"/>
                      <a:pt x="425283" y="129576"/>
                      <a:pt x="421345" y="137452"/>
                    </a:cubicBezTo>
                    <a:cubicBezTo>
                      <a:pt x="417407" y="145327"/>
                      <a:pt x="407781" y="148390"/>
                      <a:pt x="399906" y="144452"/>
                    </a:cubicBezTo>
                    <a:cubicBezTo>
                      <a:pt x="339964" y="114700"/>
                      <a:pt x="283084" y="64384"/>
                      <a:pt x="257707" y="40319"/>
                    </a:cubicBezTo>
                    <a:lnTo>
                      <a:pt x="34565" y="376783"/>
                    </a:lnTo>
                    <a:cubicBezTo>
                      <a:pt x="74381" y="436725"/>
                      <a:pt x="124697" y="498855"/>
                      <a:pt x="184202" y="562297"/>
                    </a:cubicBezTo>
                    <a:cubicBezTo>
                      <a:pt x="190327" y="568860"/>
                      <a:pt x="189890" y="578923"/>
                      <a:pt x="183327" y="584611"/>
                    </a:cubicBezTo>
                    <a:cubicBezTo>
                      <a:pt x="180701" y="587674"/>
                      <a:pt x="176764" y="589424"/>
                      <a:pt x="172826" y="589424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CD79E49-B4AC-3C4A-7987-99F60B2DA26C}"/>
                  </a:ext>
                </a:extLst>
              </p:cNvPr>
              <p:cNvSpPr/>
              <p:nvPr/>
            </p:nvSpPr>
            <p:spPr>
              <a:xfrm>
                <a:off x="5699394" y="6573521"/>
                <a:ext cx="393780" cy="262520"/>
              </a:xfrm>
              <a:custGeom>
                <a:avLst/>
                <a:gdLst>
                  <a:gd name="connsiteX0" fmla="*/ 172479 w 393780"/>
                  <a:gd name="connsiteY0" fmla="*/ 301965 h 262520"/>
                  <a:gd name="connsiteX1" fmla="*/ 126975 w 393780"/>
                  <a:gd name="connsiteY1" fmla="*/ 287964 h 262520"/>
                  <a:gd name="connsiteX2" fmla="*/ 122162 w 393780"/>
                  <a:gd name="connsiteY2" fmla="*/ 284901 h 262520"/>
                  <a:gd name="connsiteX3" fmla="*/ 6653 w 393780"/>
                  <a:gd name="connsiteY3" fmla="*/ 206145 h 262520"/>
                  <a:gd name="connsiteX4" fmla="*/ 2716 w 393780"/>
                  <a:gd name="connsiteY4" fmla="*/ 183831 h 262520"/>
                  <a:gd name="connsiteX5" fmla="*/ 25030 w 393780"/>
                  <a:gd name="connsiteY5" fmla="*/ 179893 h 262520"/>
                  <a:gd name="connsiteX6" fmla="*/ 139664 w 393780"/>
                  <a:gd name="connsiteY6" fmla="*/ 257774 h 262520"/>
                  <a:gd name="connsiteX7" fmla="*/ 144914 w 393780"/>
                  <a:gd name="connsiteY7" fmla="*/ 261274 h 262520"/>
                  <a:gd name="connsiteX8" fmla="*/ 182542 w 393780"/>
                  <a:gd name="connsiteY8" fmla="*/ 269150 h 262520"/>
                  <a:gd name="connsiteX9" fmla="*/ 214482 w 393780"/>
                  <a:gd name="connsiteY9" fmla="*/ 248148 h 262520"/>
                  <a:gd name="connsiteX10" fmla="*/ 236359 w 393780"/>
                  <a:gd name="connsiteY10" fmla="*/ 215771 h 262520"/>
                  <a:gd name="connsiteX11" fmla="*/ 223670 w 393780"/>
                  <a:gd name="connsiteY11" fmla="*/ 147078 h 262520"/>
                  <a:gd name="connsiteX12" fmla="*/ 222358 w 393780"/>
                  <a:gd name="connsiteY12" fmla="*/ 146203 h 262520"/>
                  <a:gd name="connsiteX13" fmla="*/ 218420 w 393780"/>
                  <a:gd name="connsiteY13" fmla="*/ 124326 h 262520"/>
                  <a:gd name="connsiteX14" fmla="*/ 240296 w 393780"/>
                  <a:gd name="connsiteY14" fmla="*/ 119951 h 262520"/>
                  <a:gd name="connsiteX15" fmla="*/ 242047 w 393780"/>
                  <a:gd name="connsiteY15" fmla="*/ 121264 h 262520"/>
                  <a:gd name="connsiteX16" fmla="*/ 277487 w 393780"/>
                  <a:gd name="connsiteY16" fmla="*/ 145765 h 262520"/>
                  <a:gd name="connsiteX17" fmla="*/ 315552 w 393780"/>
                  <a:gd name="connsiteY17" fmla="*/ 151016 h 262520"/>
                  <a:gd name="connsiteX18" fmla="*/ 350117 w 393780"/>
                  <a:gd name="connsiteY18" fmla="*/ 127389 h 262520"/>
                  <a:gd name="connsiteX19" fmla="*/ 371994 w 393780"/>
                  <a:gd name="connsiteY19" fmla="*/ 95011 h 262520"/>
                  <a:gd name="connsiteX20" fmla="*/ 364556 w 393780"/>
                  <a:gd name="connsiteY20" fmla="*/ 28944 h 262520"/>
                  <a:gd name="connsiteX21" fmla="*/ 360181 w 393780"/>
                  <a:gd name="connsiteY21" fmla="*/ 7067 h 262520"/>
                  <a:gd name="connsiteX22" fmla="*/ 382057 w 393780"/>
                  <a:gd name="connsiteY22" fmla="*/ 2692 h 262520"/>
                  <a:gd name="connsiteX23" fmla="*/ 397809 w 393780"/>
                  <a:gd name="connsiteY23" fmla="*/ 112950 h 262520"/>
                  <a:gd name="connsiteX24" fmla="*/ 375932 w 393780"/>
                  <a:gd name="connsiteY24" fmla="*/ 145328 h 262520"/>
                  <a:gd name="connsiteX25" fmla="*/ 322990 w 393780"/>
                  <a:gd name="connsiteY25" fmla="*/ 182081 h 262520"/>
                  <a:gd name="connsiteX26" fmla="*/ 275737 w 393780"/>
                  <a:gd name="connsiteY26" fmla="*/ 180331 h 262520"/>
                  <a:gd name="connsiteX27" fmla="*/ 262173 w 393780"/>
                  <a:gd name="connsiteY27" fmla="*/ 233710 h 262520"/>
                  <a:gd name="connsiteX28" fmla="*/ 240296 w 393780"/>
                  <a:gd name="connsiteY28" fmla="*/ 266087 h 262520"/>
                  <a:gd name="connsiteX29" fmla="*/ 188230 w 393780"/>
                  <a:gd name="connsiteY29" fmla="*/ 300652 h 262520"/>
                  <a:gd name="connsiteX30" fmla="*/ 172479 w 393780"/>
                  <a:gd name="connsiteY30" fmla="*/ 301965 h 26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93780" h="262520">
                    <a:moveTo>
                      <a:pt x="172479" y="301965"/>
                    </a:moveTo>
                    <a:cubicBezTo>
                      <a:pt x="156290" y="301965"/>
                      <a:pt x="140539" y="297152"/>
                      <a:pt x="126975" y="287964"/>
                    </a:cubicBezTo>
                    <a:lnTo>
                      <a:pt x="122162" y="284901"/>
                    </a:lnTo>
                    <a:cubicBezTo>
                      <a:pt x="122162" y="284901"/>
                      <a:pt x="78409" y="257337"/>
                      <a:pt x="6653" y="206145"/>
                    </a:cubicBezTo>
                    <a:cubicBezTo>
                      <a:pt x="-347" y="200895"/>
                      <a:pt x="-2097" y="191269"/>
                      <a:pt x="2716" y="183831"/>
                    </a:cubicBezTo>
                    <a:cubicBezTo>
                      <a:pt x="7966" y="176830"/>
                      <a:pt x="17592" y="175080"/>
                      <a:pt x="25030" y="179893"/>
                    </a:cubicBezTo>
                    <a:cubicBezTo>
                      <a:pt x="96348" y="230209"/>
                      <a:pt x="139226" y="257774"/>
                      <a:pt x="139664" y="257774"/>
                    </a:cubicBezTo>
                    <a:lnTo>
                      <a:pt x="144914" y="261274"/>
                    </a:lnTo>
                    <a:cubicBezTo>
                      <a:pt x="155852" y="268712"/>
                      <a:pt x="169416" y="271338"/>
                      <a:pt x="182542" y="269150"/>
                    </a:cubicBezTo>
                    <a:cubicBezTo>
                      <a:pt x="195668" y="266525"/>
                      <a:pt x="207044" y="259087"/>
                      <a:pt x="214482" y="248148"/>
                    </a:cubicBezTo>
                    <a:lnTo>
                      <a:pt x="236359" y="215771"/>
                    </a:lnTo>
                    <a:cubicBezTo>
                      <a:pt x="251672" y="193019"/>
                      <a:pt x="245984" y="162829"/>
                      <a:pt x="223670" y="147078"/>
                    </a:cubicBezTo>
                    <a:lnTo>
                      <a:pt x="222358" y="146203"/>
                    </a:lnTo>
                    <a:cubicBezTo>
                      <a:pt x="215357" y="141390"/>
                      <a:pt x="213169" y="131327"/>
                      <a:pt x="218420" y="124326"/>
                    </a:cubicBezTo>
                    <a:cubicBezTo>
                      <a:pt x="223233" y="117326"/>
                      <a:pt x="233296" y="115138"/>
                      <a:pt x="240296" y="119951"/>
                    </a:cubicBezTo>
                    <a:cubicBezTo>
                      <a:pt x="240734" y="120388"/>
                      <a:pt x="241609" y="120826"/>
                      <a:pt x="242047" y="121264"/>
                    </a:cubicBezTo>
                    <a:lnTo>
                      <a:pt x="277487" y="145765"/>
                    </a:lnTo>
                    <a:cubicBezTo>
                      <a:pt x="287988" y="152766"/>
                      <a:pt x="301551" y="154516"/>
                      <a:pt x="315552" y="151016"/>
                    </a:cubicBezTo>
                    <a:cubicBezTo>
                      <a:pt x="329553" y="147516"/>
                      <a:pt x="342242" y="138765"/>
                      <a:pt x="350117" y="127389"/>
                    </a:cubicBezTo>
                    <a:lnTo>
                      <a:pt x="371994" y="95011"/>
                    </a:lnTo>
                    <a:cubicBezTo>
                      <a:pt x="385558" y="74885"/>
                      <a:pt x="389058" y="45133"/>
                      <a:pt x="364556" y="28944"/>
                    </a:cubicBezTo>
                    <a:cubicBezTo>
                      <a:pt x="357118" y="24131"/>
                      <a:pt x="355368" y="14068"/>
                      <a:pt x="360181" y="7067"/>
                    </a:cubicBezTo>
                    <a:cubicBezTo>
                      <a:pt x="364994" y="-371"/>
                      <a:pt x="375057" y="-2121"/>
                      <a:pt x="382057" y="2692"/>
                    </a:cubicBezTo>
                    <a:cubicBezTo>
                      <a:pt x="417935" y="26756"/>
                      <a:pt x="424498" y="73135"/>
                      <a:pt x="397809" y="112950"/>
                    </a:cubicBezTo>
                    <a:lnTo>
                      <a:pt x="375932" y="145328"/>
                    </a:lnTo>
                    <a:cubicBezTo>
                      <a:pt x="364118" y="163267"/>
                      <a:pt x="344429" y="176393"/>
                      <a:pt x="322990" y="182081"/>
                    </a:cubicBezTo>
                    <a:cubicBezTo>
                      <a:pt x="306364" y="186019"/>
                      <a:pt x="290175" y="185581"/>
                      <a:pt x="275737" y="180331"/>
                    </a:cubicBezTo>
                    <a:cubicBezTo>
                      <a:pt x="277487" y="198707"/>
                      <a:pt x="273111" y="217521"/>
                      <a:pt x="262173" y="233710"/>
                    </a:cubicBezTo>
                    <a:lnTo>
                      <a:pt x="240296" y="266087"/>
                    </a:lnTo>
                    <a:cubicBezTo>
                      <a:pt x="228045" y="284026"/>
                      <a:pt x="209669" y="296277"/>
                      <a:pt x="188230" y="300652"/>
                    </a:cubicBezTo>
                    <a:cubicBezTo>
                      <a:pt x="182980" y="301527"/>
                      <a:pt x="177729" y="301965"/>
                      <a:pt x="172479" y="301965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3" name="Graphic 22" descr="Illustration of a target">
            <a:extLst>
              <a:ext uri="{FF2B5EF4-FFF2-40B4-BE49-F238E27FC236}">
                <a16:creationId xmlns:a16="http://schemas.microsoft.com/office/drawing/2014/main" id="{87184410-30F0-5341-876B-7735BA4AE0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86" y="3839967"/>
            <a:ext cx="324060" cy="324058"/>
          </a:xfrm>
          <a:prstGeom prst="rect">
            <a:avLst/>
          </a:prstGeom>
        </p:spPr>
      </p:pic>
      <p:pic>
        <p:nvPicPr>
          <p:cNvPr id="24" name="Graphic 23" descr="Illustration of a human form inside a 6-sided shape">
            <a:extLst>
              <a:ext uri="{FF2B5EF4-FFF2-40B4-BE49-F238E27FC236}">
                <a16:creationId xmlns:a16="http://schemas.microsoft.com/office/drawing/2014/main" id="{3744ECD0-A29C-5A68-6811-14870A83DA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004" y="5110969"/>
            <a:ext cx="380468" cy="436832"/>
          </a:xfrm>
          <a:prstGeom prst="rect">
            <a:avLst/>
          </a:prstGeom>
        </p:spPr>
      </p:pic>
      <p:pic>
        <p:nvPicPr>
          <p:cNvPr id="25" name="Graphic 24" descr="Illustration of three humans in nodes">
            <a:extLst>
              <a:ext uri="{FF2B5EF4-FFF2-40B4-BE49-F238E27FC236}">
                <a16:creationId xmlns:a16="http://schemas.microsoft.com/office/drawing/2014/main" id="{8068A9D6-4FAF-63CE-98B4-E8892920F5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665" y="1106461"/>
            <a:ext cx="412148" cy="380444"/>
          </a:xfrm>
          <a:prstGeom prst="rect">
            <a:avLst/>
          </a:prstGeom>
        </p:spPr>
      </p:pic>
      <p:grpSp>
        <p:nvGrpSpPr>
          <p:cNvPr id="26" name="Group 25" descr="Illustration of a calendar">
            <a:extLst>
              <a:ext uri="{FF2B5EF4-FFF2-40B4-BE49-F238E27FC236}">
                <a16:creationId xmlns:a16="http://schemas.microsoft.com/office/drawing/2014/main" id="{178200B3-513D-7F15-1608-720E898826F0}"/>
              </a:ext>
            </a:extLst>
          </p:cNvPr>
          <p:cNvGrpSpPr>
            <a:grpSpLocks noChangeAspect="1"/>
          </p:cNvGrpSpPr>
          <p:nvPr/>
        </p:nvGrpSpPr>
        <p:grpSpPr>
          <a:xfrm>
            <a:off x="470442" y="2487244"/>
            <a:ext cx="319592" cy="308340"/>
            <a:chOff x="804337" y="1328352"/>
            <a:chExt cx="1054598" cy="1017474"/>
          </a:xfrm>
          <a:solidFill>
            <a:srgbClr val="1A1A24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14546BF-E8F9-E741-2312-53BB3D0AB45A}"/>
                </a:ext>
              </a:extLst>
            </p:cNvPr>
            <p:cNvSpPr/>
            <p:nvPr/>
          </p:nvSpPr>
          <p:spPr>
            <a:xfrm>
              <a:off x="804337" y="1544333"/>
              <a:ext cx="1054598" cy="801493"/>
            </a:xfrm>
            <a:custGeom>
              <a:avLst/>
              <a:gdLst>
                <a:gd name="connsiteX0" fmla="*/ 1095517 w 1054598"/>
                <a:gd name="connsiteY0" fmla="*/ 807822 h 801494"/>
                <a:gd name="connsiteX1" fmla="*/ 0 w 1054598"/>
                <a:gd name="connsiteY1" fmla="*/ 807822 h 801494"/>
                <a:gd name="connsiteX2" fmla="*/ 0 w 1054598"/>
                <a:gd name="connsiteY2" fmla="*/ 0 h 801494"/>
                <a:gd name="connsiteX3" fmla="*/ 1095517 w 1054598"/>
                <a:gd name="connsiteY3" fmla="*/ 0 h 801494"/>
                <a:gd name="connsiteX4" fmla="*/ 1095517 w 1054598"/>
                <a:gd name="connsiteY4" fmla="*/ 807822 h 801494"/>
                <a:gd name="connsiteX5" fmla="*/ 31638 w 1054598"/>
                <a:gd name="connsiteY5" fmla="*/ 776184 h 801494"/>
                <a:gd name="connsiteX6" fmla="*/ 1063879 w 1054598"/>
                <a:gd name="connsiteY6" fmla="*/ 776184 h 801494"/>
                <a:gd name="connsiteX7" fmla="*/ 1063879 w 1054598"/>
                <a:gd name="connsiteY7" fmla="*/ 31638 h 801494"/>
                <a:gd name="connsiteX8" fmla="*/ 31638 w 1054598"/>
                <a:gd name="connsiteY8" fmla="*/ 31638 h 801494"/>
                <a:gd name="connsiteX9" fmla="*/ 31638 w 1054598"/>
                <a:gd name="connsiteY9" fmla="*/ 776184 h 80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4598" h="801494">
                  <a:moveTo>
                    <a:pt x="1095517" y="807822"/>
                  </a:moveTo>
                  <a:lnTo>
                    <a:pt x="0" y="807822"/>
                  </a:lnTo>
                  <a:lnTo>
                    <a:pt x="0" y="0"/>
                  </a:lnTo>
                  <a:lnTo>
                    <a:pt x="1095517" y="0"/>
                  </a:lnTo>
                  <a:lnTo>
                    <a:pt x="1095517" y="807822"/>
                  </a:lnTo>
                  <a:close/>
                  <a:moveTo>
                    <a:pt x="31638" y="776184"/>
                  </a:moveTo>
                  <a:lnTo>
                    <a:pt x="1063879" y="776184"/>
                  </a:lnTo>
                  <a:lnTo>
                    <a:pt x="1063879" y="31638"/>
                  </a:lnTo>
                  <a:lnTo>
                    <a:pt x="31638" y="31638"/>
                  </a:lnTo>
                  <a:lnTo>
                    <a:pt x="31638" y="776184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E9818DF-6CE7-31F2-BC6E-27FAEC8CA7D3}"/>
                </a:ext>
              </a:extLst>
            </p:cNvPr>
            <p:cNvSpPr/>
            <p:nvPr/>
          </p:nvSpPr>
          <p:spPr>
            <a:xfrm>
              <a:off x="1712558" y="1753143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41E317C-3AD3-A978-F634-AA23095A47A9}"/>
                </a:ext>
              </a:extLst>
            </p:cNvPr>
            <p:cNvSpPr/>
            <p:nvPr/>
          </p:nvSpPr>
          <p:spPr>
            <a:xfrm>
              <a:off x="1573771" y="1753143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A753EDB-5968-9476-6D8C-41B921435E87}"/>
                </a:ext>
              </a:extLst>
            </p:cNvPr>
            <p:cNvSpPr/>
            <p:nvPr/>
          </p:nvSpPr>
          <p:spPr>
            <a:xfrm>
              <a:off x="1435409" y="175441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C98B81B-10FA-4336-0950-63B38F4D9487}"/>
                </a:ext>
              </a:extLst>
            </p:cNvPr>
            <p:cNvSpPr/>
            <p:nvPr/>
          </p:nvSpPr>
          <p:spPr>
            <a:xfrm>
              <a:off x="1296622" y="175441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B8F9A2-B097-B98A-A7FE-DEF321589692}"/>
                </a:ext>
              </a:extLst>
            </p:cNvPr>
            <p:cNvSpPr/>
            <p:nvPr/>
          </p:nvSpPr>
          <p:spPr>
            <a:xfrm>
              <a:off x="1157838" y="175441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22D2310-F6CC-D73D-D1B3-7674D0F296F6}"/>
                </a:ext>
              </a:extLst>
            </p:cNvPr>
            <p:cNvSpPr/>
            <p:nvPr/>
          </p:nvSpPr>
          <p:spPr>
            <a:xfrm>
              <a:off x="1019475" y="175441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E380B0-7321-9D3A-84BA-A1279D5AC63F}"/>
                </a:ext>
              </a:extLst>
            </p:cNvPr>
            <p:cNvSpPr/>
            <p:nvPr/>
          </p:nvSpPr>
          <p:spPr>
            <a:xfrm>
              <a:off x="880691" y="175441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C24C34-35E0-4069-119B-6BAB6525CCB7}"/>
                </a:ext>
              </a:extLst>
            </p:cNvPr>
            <p:cNvSpPr/>
            <p:nvPr/>
          </p:nvSpPr>
          <p:spPr>
            <a:xfrm>
              <a:off x="1712558" y="1887709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42A2C2-BD0E-36D0-2938-4345061D95F7}"/>
                </a:ext>
              </a:extLst>
            </p:cNvPr>
            <p:cNvSpPr/>
            <p:nvPr/>
          </p:nvSpPr>
          <p:spPr>
            <a:xfrm>
              <a:off x="1573771" y="1887709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234E89-6B77-27D4-27F5-52D153AF34A7}"/>
                </a:ext>
              </a:extLst>
            </p:cNvPr>
            <p:cNvSpPr/>
            <p:nvPr/>
          </p:nvSpPr>
          <p:spPr>
            <a:xfrm>
              <a:off x="1435409" y="1890240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5418166-232A-9F51-EE83-BB30D423371E}"/>
                </a:ext>
              </a:extLst>
            </p:cNvPr>
            <p:cNvSpPr/>
            <p:nvPr/>
          </p:nvSpPr>
          <p:spPr>
            <a:xfrm>
              <a:off x="1296622" y="1890240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93D443B-DD9E-2F83-07F7-DC81708E60DF}"/>
                </a:ext>
              </a:extLst>
            </p:cNvPr>
            <p:cNvSpPr/>
            <p:nvPr/>
          </p:nvSpPr>
          <p:spPr>
            <a:xfrm>
              <a:off x="1157838" y="1890240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F478447-A12F-5492-73B7-235A5672D332}"/>
                </a:ext>
              </a:extLst>
            </p:cNvPr>
            <p:cNvSpPr/>
            <p:nvPr/>
          </p:nvSpPr>
          <p:spPr>
            <a:xfrm>
              <a:off x="1019475" y="1890240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EF5CE10-33F4-D4DB-377F-0F374C141F58}"/>
                </a:ext>
              </a:extLst>
            </p:cNvPr>
            <p:cNvSpPr/>
            <p:nvPr/>
          </p:nvSpPr>
          <p:spPr>
            <a:xfrm>
              <a:off x="880691" y="1890240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ACA9F7E-0379-20DD-A003-7437A707E0BE}"/>
                </a:ext>
              </a:extLst>
            </p:cNvPr>
            <p:cNvSpPr/>
            <p:nvPr/>
          </p:nvSpPr>
          <p:spPr>
            <a:xfrm>
              <a:off x="1712558" y="2021853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6D4171B-153A-C99B-B7B4-FF3971EFE1A5}"/>
                </a:ext>
              </a:extLst>
            </p:cNvPr>
            <p:cNvSpPr/>
            <p:nvPr/>
          </p:nvSpPr>
          <p:spPr>
            <a:xfrm>
              <a:off x="1573771" y="2021853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D54DB-F639-9610-D472-6B13C5D0C5B0}"/>
                </a:ext>
              </a:extLst>
            </p:cNvPr>
            <p:cNvSpPr/>
            <p:nvPr/>
          </p:nvSpPr>
          <p:spPr>
            <a:xfrm>
              <a:off x="1435409" y="202565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118914A-272E-BB5C-7302-EDC7E0E49440}"/>
                </a:ext>
              </a:extLst>
            </p:cNvPr>
            <p:cNvSpPr/>
            <p:nvPr/>
          </p:nvSpPr>
          <p:spPr>
            <a:xfrm>
              <a:off x="1296622" y="202565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22CDA79-50FB-A9DA-CDE0-2AD28730EFBF}"/>
                </a:ext>
              </a:extLst>
            </p:cNvPr>
            <p:cNvSpPr/>
            <p:nvPr/>
          </p:nvSpPr>
          <p:spPr>
            <a:xfrm>
              <a:off x="1157838" y="202565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B0438F7-4397-BAC1-11F7-F4A0BBF91CD9}"/>
                </a:ext>
              </a:extLst>
            </p:cNvPr>
            <p:cNvSpPr/>
            <p:nvPr/>
          </p:nvSpPr>
          <p:spPr>
            <a:xfrm>
              <a:off x="1019475" y="202565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7A393E2-BD63-823A-2244-CC01BA3B8030}"/>
                </a:ext>
              </a:extLst>
            </p:cNvPr>
            <p:cNvSpPr/>
            <p:nvPr/>
          </p:nvSpPr>
          <p:spPr>
            <a:xfrm>
              <a:off x="880691" y="2025650"/>
              <a:ext cx="84368" cy="84368"/>
            </a:xfrm>
            <a:custGeom>
              <a:avLst/>
              <a:gdLst>
                <a:gd name="connsiteX0" fmla="*/ 31638 w 84367"/>
                <a:gd name="connsiteY0" fmla="*/ 110944 h 84367"/>
                <a:gd name="connsiteX1" fmla="*/ 0 w 84367"/>
                <a:gd name="connsiteY1" fmla="*/ 110944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944"/>
                  </a:moveTo>
                  <a:lnTo>
                    <a:pt x="0" y="110944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375DABD-8998-97B0-A822-D59C7F6476C5}"/>
                </a:ext>
              </a:extLst>
            </p:cNvPr>
            <p:cNvSpPr/>
            <p:nvPr/>
          </p:nvSpPr>
          <p:spPr>
            <a:xfrm>
              <a:off x="1435409" y="2161483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1E4D163-6DC6-CCA6-D915-3FDE088183EC}"/>
                </a:ext>
              </a:extLst>
            </p:cNvPr>
            <p:cNvSpPr/>
            <p:nvPr/>
          </p:nvSpPr>
          <p:spPr>
            <a:xfrm>
              <a:off x="1296622" y="2161483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30D1B16-44FB-3F19-EC7C-D97277EC6CFA}"/>
                </a:ext>
              </a:extLst>
            </p:cNvPr>
            <p:cNvSpPr/>
            <p:nvPr/>
          </p:nvSpPr>
          <p:spPr>
            <a:xfrm>
              <a:off x="1157838" y="2161483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DA99923-BB23-DA59-6287-BFF4C603BD39}"/>
                </a:ext>
              </a:extLst>
            </p:cNvPr>
            <p:cNvSpPr/>
            <p:nvPr/>
          </p:nvSpPr>
          <p:spPr>
            <a:xfrm>
              <a:off x="1019475" y="2161483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030CEFC-1F9D-F8EF-8F18-6BF0A97BD88D}"/>
                </a:ext>
              </a:extLst>
            </p:cNvPr>
            <p:cNvSpPr/>
            <p:nvPr/>
          </p:nvSpPr>
          <p:spPr>
            <a:xfrm>
              <a:off x="1712558" y="1618998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52413B0-7B9D-59EC-39FA-1E85063BA049}"/>
                </a:ext>
              </a:extLst>
            </p:cNvPr>
            <p:cNvSpPr/>
            <p:nvPr/>
          </p:nvSpPr>
          <p:spPr>
            <a:xfrm>
              <a:off x="1573771" y="1618998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E1E49D6-D88E-DEAC-BB7D-66E4096DA9B6}"/>
                </a:ext>
              </a:extLst>
            </p:cNvPr>
            <p:cNvSpPr/>
            <p:nvPr/>
          </p:nvSpPr>
          <p:spPr>
            <a:xfrm>
              <a:off x="1435409" y="1618998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F625025-1422-08DF-30A0-73853AB7E2C5}"/>
                </a:ext>
              </a:extLst>
            </p:cNvPr>
            <p:cNvSpPr/>
            <p:nvPr/>
          </p:nvSpPr>
          <p:spPr>
            <a:xfrm>
              <a:off x="1296622" y="1618998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522 w 84367"/>
                <a:gd name="connsiteY3" fmla="*/ 0 h 84367"/>
                <a:gd name="connsiteX4" fmla="*/ 110522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522" y="0"/>
                  </a:lnTo>
                  <a:lnTo>
                    <a:pt x="110522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1C69860-EF5E-67F1-37D3-0BF5619B1653}"/>
                </a:ext>
              </a:extLst>
            </p:cNvPr>
            <p:cNvSpPr/>
            <p:nvPr/>
          </p:nvSpPr>
          <p:spPr>
            <a:xfrm>
              <a:off x="880691" y="2161483"/>
              <a:ext cx="84368" cy="84368"/>
            </a:xfrm>
            <a:custGeom>
              <a:avLst/>
              <a:gdLst>
                <a:gd name="connsiteX0" fmla="*/ 31638 w 84367"/>
                <a:gd name="connsiteY0" fmla="*/ 110522 h 84367"/>
                <a:gd name="connsiteX1" fmla="*/ 0 w 84367"/>
                <a:gd name="connsiteY1" fmla="*/ 110522 h 84367"/>
                <a:gd name="connsiteX2" fmla="*/ 0 w 84367"/>
                <a:gd name="connsiteY2" fmla="*/ 0 h 84367"/>
                <a:gd name="connsiteX3" fmla="*/ 110944 w 84367"/>
                <a:gd name="connsiteY3" fmla="*/ 0 h 84367"/>
                <a:gd name="connsiteX4" fmla="*/ 110944 w 84367"/>
                <a:gd name="connsiteY4" fmla="*/ 31638 h 84367"/>
                <a:gd name="connsiteX5" fmla="*/ 31638 w 84367"/>
                <a:gd name="connsiteY5" fmla="*/ 31638 h 8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67" h="84367">
                  <a:moveTo>
                    <a:pt x="31638" y="110522"/>
                  </a:moveTo>
                  <a:lnTo>
                    <a:pt x="0" y="110522"/>
                  </a:lnTo>
                  <a:lnTo>
                    <a:pt x="0" y="0"/>
                  </a:lnTo>
                  <a:lnTo>
                    <a:pt x="110944" y="0"/>
                  </a:lnTo>
                  <a:lnTo>
                    <a:pt x="110944" y="31638"/>
                  </a:lnTo>
                  <a:lnTo>
                    <a:pt x="31638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242DEA0-6775-2EFB-7B76-0971BF1B5E50}"/>
                </a:ext>
              </a:extLst>
            </p:cNvPr>
            <p:cNvSpPr/>
            <p:nvPr/>
          </p:nvSpPr>
          <p:spPr>
            <a:xfrm>
              <a:off x="804337" y="1328352"/>
              <a:ext cx="1054598" cy="210920"/>
            </a:xfrm>
            <a:custGeom>
              <a:avLst/>
              <a:gdLst>
                <a:gd name="connsiteX0" fmla="*/ 1095517 w 1054598"/>
                <a:gd name="connsiteY0" fmla="*/ 247620 h 210919"/>
                <a:gd name="connsiteX1" fmla="*/ 0 w 1054598"/>
                <a:gd name="connsiteY1" fmla="*/ 247620 h 210919"/>
                <a:gd name="connsiteX2" fmla="*/ 0 w 1054598"/>
                <a:gd name="connsiteY2" fmla="*/ 58636 h 210919"/>
                <a:gd name="connsiteX3" fmla="*/ 129083 w 1054598"/>
                <a:gd name="connsiteY3" fmla="*/ 58636 h 210919"/>
                <a:gd name="connsiteX4" fmla="*/ 202061 w 1054598"/>
                <a:gd name="connsiteY4" fmla="*/ 0 h 210919"/>
                <a:gd name="connsiteX5" fmla="*/ 275039 w 1054598"/>
                <a:gd name="connsiteY5" fmla="*/ 58636 h 210919"/>
                <a:gd name="connsiteX6" fmla="*/ 820477 w 1054598"/>
                <a:gd name="connsiteY6" fmla="*/ 58636 h 210919"/>
                <a:gd name="connsiteX7" fmla="*/ 893456 w 1054598"/>
                <a:gd name="connsiteY7" fmla="*/ 0 h 210919"/>
                <a:gd name="connsiteX8" fmla="*/ 966434 w 1054598"/>
                <a:gd name="connsiteY8" fmla="*/ 58636 h 210919"/>
                <a:gd name="connsiteX9" fmla="*/ 1095517 w 1054598"/>
                <a:gd name="connsiteY9" fmla="*/ 58636 h 210919"/>
                <a:gd name="connsiteX10" fmla="*/ 1095517 w 1054598"/>
                <a:gd name="connsiteY10" fmla="*/ 247620 h 210919"/>
                <a:gd name="connsiteX11" fmla="*/ 31638 w 1054598"/>
                <a:gd name="connsiteY11" fmla="*/ 215982 h 210919"/>
                <a:gd name="connsiteX12" fmla="*/ 1063879 w 1054598"/>
                <a:gd name="connsiteY12" fmla="*/ 215982 h 210919"/>
                <a:gd name="connsiteX13" fmla="*/ 1063879 w 1054598"/>
                <a:gd name="connsiteY13" fmla="*/ 90274 h 210919"/>
                <a:gd name="connsiteX14" fmla="*/ 936483 w 1054598"/>
                <a:gd name="connsiteY14" fmla="*/ 90274 h 210919"/>
                <a:gd name="connsiteX15" fmla="*/ 936483 w 1054598"/>
                <a:gd name="connsiteY15" fmla="*/ 74666 h 210919"/>
                <a:gd name="connsiteX16" fmla="*/ 893456 w 1054598"/>
                <a:gd name="connsiteY16" fmla="*/ 31638 h 210919"/>
                <a:gd name="connsiteX17" fmla="*/ 850428 w 1054598"/>
                <a:gd name="connsiteY17" fmla="*/ 74666 h 210919"/>
                <a:gd name="connsiteX18" fmla="*/ 850428 w 1054598"/>
                <a:gd name="connsiteY18" fmla="*/ 90695 h 210919"/>
                <a:gd name="connsiteX19" fmla="*/ 245089 w 1054598"/>
                <a:gd name="connsiteY19" fmla="*/ 90695 h 210919"/>
                <a:gd name="connsiteX20" fmla="*/ 245089 w 1054598"/>
                <a:gd name="connsiteY20" fmla="*/ 74666 h 210919"/>
                <a:gd name="connsiteX21" fmla="*/ 202061 w 1054598"/>
                <a:gd name="connsiteY21" fmla="*/ 31638 h 210919"/>
                <a:gd name="connsiteX22" fmla="*/ 159033 w 1054598"/>
                <a:gd name="connsiteY22" fmla="*/ 74666 h 210919"/>
                <a:gd name="connsiteX23" fmla="*/ 159033 w 1054598"/>
                <a:gd name="connsiteY23" fmla="*/ 90695 h 210919"/>
                <a:gd name="connsiteX24" fmla="*/ 31638 w 1054598"/>
                <a:gd name="connsiteY24" fmla="*/ 90695 h 210919"/>
                <a:gd name="connsiteX25" fmla="*/ 31638 w 1054598"/>
                <a:gd name="connsiteY25" fmla="*/ 215982 h 210919"/>
                <a:gd name="connsiteX26" fmla="*/ 968121 w 1054598"/>
                <a:gd name="connsiteY26" fmla="*/ 74666 h 210919"/>
                <a:gd name="connsiteX27" fmla="*/ 968121 w 1054598"/>
                <a:gd name="connsiteY27" fmla="*/ 74666 h 210919"/>
                <a:gd name="connsiteX28" fmla="*/ 968121 w 1054598"/>
                <a:gd name="connsiteY28" fmla="*/ 74666 h 21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598" h="210919">
                  <a:moveTo>
                    <a:pt x="1095517" y="247620"/>
                  </a:moveTo>
                  <a:lnTo>
                    <a:pt x="0" y="247620"/>
                  </a:lnTo>
                  <a:lnTo>
                    <a:pt x="0" y="58636"/>
                  </a:lnTo>
                  <a:lnTo>
                    <a:pt x="129083" y="58636"/>
                  </a:lnTo>
                  <a:cubicBezTo>
                    <a:pt x="136254" y="25310"/>
                    <a:pt x="166205" y="0"/>
                    <a:pt x="202061" y="0"/>
                  </a:cubicBezTo>
                  <a:cubicBezTo>
                    <a:pt x="237917" y="0"/>
                    <a:pt x="267868" y="25310"/>
                    <a:pt x="275039" y="58636"/>
                  </a:cubicBezTo>
                  <a:lnTo>
                    <a:pt x="820477" y="58636"/>
                  </a:lnTo>
                  <a:cubicBezTo>
                    <a:pt x="827649" y="25310"/>
                    <a:pt x="857599" y="0"/>
                    <a:pt x="893456" y="0"/>
                  </a:cubicBezTo>
                  <a:cubicBezTo>
                    <a:pt x="929312" y="0"/>
                    <a:pt x="959262" y="25310"/>
                    <a:pt x="966434" y="58636"/>
                  </a:cubicBezTo>
                  <a:lnTo>
                    <a:pt x="1095517" y="58636"/>
                  </a:lnTo>
                  <a:lnTo>
                    <a:pt x="1095517" y="247620"/>
                  </a:lnTo>
                  <a:close/>
                  <a:moveTo>
                    <a:pt x="31638" y="215982"/>
                  </a:moveTo>
                  <a:lnTo>
                    <a:pt x="1063879" y="215982"/>
                  </a:lnTo>
                  <a:lnTo>
                    <a:pt x="1063879" y="90274"/>
                  </a:lnTo>
                  <a:lnTo>
                    <a:pt x="936483" y="90274"/>
                  </a:lnTo>
                  <a:lnTo>
                    <a:pt x="936483" y="74666"/>
                  </a:lnTo>
                  <a:cubicBezTo>
                    <a:pt x="936483" y="51043"/>
                    <a:pt x="917079" y="31638"/>
                    <a:pt x="893456" y="31638"/>
                  </a:cubicBezTo>
                  <a:cubicBezTo>
                    <a:pt x="869833" y="31638"/>
                    <a:pt x="850428" y="51043"/>
                    <a:pt x="850428" y="74666"/>
                  </a:cubicBezTo>
                  <a:lnTo>
                    <a:pt x="850428" y="90695"/>
                  </a:lnTo>
                  <a:lnTo>
                    <a:pt x="245089" y="90695"/>
                  </a:lnTo>
                  <a:lnTo>
                    <a:pt x="245089" y="74666"/>
                  </a:lnTo>
                  <a:cubicBezTo>
                    <a:pt x="245089" y="51043"/>
                    <a:pt x="225684" y="31638"/>
                    <a:pt x="202061" y="31638"/>
                  </a:cubicBezTo>
                  <a:cubicBezTo>
                    <a:pt x="178438" y="31638"/>
                    <a:pt x="159033" y="51043"/>
                    <a:pt x="159033" y="74666"/>
                  </a:cubicBezTo>
                  <a:lnTo>
                    <a:pt x="159033" y="90695"/>
                  </a:lnTo>
                  <a:lnTo>
                    <a:pt x="31638" y="90695"/>
                  </a:lnTo>
                  <a:lnTo>
                    <a:pt x="31638" y="215982"/>
                  </a:lnTo>
                  <a:close/>
                  <a:moveTo>
                    <a:pt x="968121" y="74666"/>
                  </a:moveTo>
                  <a:lnTo>
                    <a:pt x="968121" y="74666"/>
                  </a:lnTo>
                  <a:lnTo>
                    <a:pt x="968121" y="74666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D72B19-36EB-AB53-1B3A-52A6ED09F7DD}"/>
                </a:ext>
              </a:extLst>
            </p:cNvPr>
            <p:cNvSpPr/>
            <p:nvPr/>
          </p:nvSpPr>
          <p:spPr>
            <a:xfrm>
              <a:off x="909797" y="1470514"/>
              <a:ext cx="843678" cy="42184"/>
            </a:xfrm>
            <a:custGeom>
              <a:avLst/>
              <a:gdLst>
                <a:gd name="connsiteX0" fmla="*/ 0 w 843678"/>
                <a:gd name="connsiteY0" fmla="*/ 0 h 0"/>
                <a:gd name="connsiteX1" fmla="*/ 884597 w 843678"/>
                <a:gd name="connsiteY1" fmla="*/ 0 h 0"/>
                <a:gd name="connsiteX2" fmla="*/ 884597 w 843678"/>
                <a:gd name="connsiteY2" fmla="*/ 31638 h 0"/>
                <a:gd name="connsiteX3" fmla="*/ 0 w 843678"/>
                <a:gd name="connsiteY3" fmla="*/ 316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3678">
                  <a:moveTo>
                    <a:pt x="0" y="0"/>
                  </a:moveTo>
                  <a:lnTo>
                    <a:pt x="884597" y="0"/>
                  </a:lnTo>
                  <a:lnTo>
                    <a:pt x="884597" y="31638"/>
                  </a:lnTo>
                  <a:lnTo>
                    <a:pt x="0" y="31638"/>
                  </a:lnTo>
                  <a:close/>
                </a:path>
              </a:pathLst>
            </a:custGeom>
            <a:grpFill/>
            <a:ln w="421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</p:grpSp>
      <p:sp>
        <p:nvSpPr>
          <p:cNvPr id="60" name="Freeform 44">
            <a:extLst>
              <a:ext uri="{FF2B5EF4-FFF2-40B4-BE49-F238E27FC236}">
                <a16:creationId xmlns:a16="http://schemas.microsoft.com/office/drawing/2014/main" id="{DFA0E0EE-5D45-333C-B037-C6B16ABA3481}"/>
              </a:ext>
            </a:extLst>
          </p:cNvPr>
          <p:cNvSpPr>
            <a:spLocks/>
          </p:cNvSpPr>
          <p:nvPr/>
        </p:nvSpPr>
        <p:spPr bwMode="auto">
          <a:xfrm>
            <a:off x="2391787" y="2205865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Candidate Discovery &amp; Application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B4CA821-0FE0-FE85-AA1C-874DD029BD43}"/>
              </a:ext>
            </a:extLst>
          </p:cNvPr>
          <p:cNvSpPr txBox="1"/>
          <p:nvPr/>
        </p:nvSpPr>
        <p:spPr>
          <a:xfrm>
            <a:off x="1033790" y="3821002"/>
            <a:ext cx="14877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E</a:t>
            </a:r>
          </a:p>
        </p:txBody>
      </p:sp>
      <p:sp>
        <p:nvSpPr>
          <p:cNvPr id="63" name="Freeform 44">
            <a:extLst>
              <a:ext uri="{FF2B5EF4-FFF2-40B4-BE49-F238E27FC236}">
                <a16:creationId xmlns:a16="http://schemas.microsoft.com/office/drawing/2014/main" id="{092B63A4-ED39-DE60-7EB5-A4718402618E}"/>
              </a:ext>
            </a:extLst>
          </p:cNvPr>
          <p:cNvSpPr>
            <a:spLocks/>
          </p:cNvSpPr>
          <p:nvPr/>
        </p:nvSpPr>
        <p:spPr bwMode="auto">
          <a:xfrm>
            <a:off x="2694669" y="4857492"/>
            <a:ext cx="2331113" cy="189027"/>
          </a:xfrm>
          <a:custGeom>
            <a:avLst/>
            <a:gdLst>
              <a:gd name="T0" fmla="*/ 0 w 610"/>
              <a:gd name="T1" fmla="*/ 440 h 440"/>
              <a:gd name="T2" fmla="*/ 610 w 610"/>
              <a:gd name="T3" fmla="*/ 440 h 440"/>
              <a:gd name="T4" fmla="*/ 610 w 610"/>
              <a:gd name="T5" fmla="*/ 0 h 440"/>
              <a:gd name="T6" fmla="*/ 181 w 610"/>
              <a:gd name="T7" fmla="*/ 0 h 440"/>
              <a:gd name="T8" fmla="*/ 164 w 610"/>
              <a:gd name="T9" fmla="*/ 2 h 440"/>
              <a:gd name="T10" fmla="*/ 144 w 610"/>
              <a:gd name="T11" fmla="*/ 4 h 440"/>
              <a:gd name="T12" fmla="*/ 128 w 610"/>
              <a:gd name="T13" fmla="*/ 9 h 440"/>
              <a:gd name="T14" fmla="*/ 110 w 610"/>
              <a:gd name="T15" fmla="*/ 15 h 440"/>
              <a:gd name="T16" fmla="*/ 95 w 610"/>
              <a:gd name="T17" fmla="*/ 22 h 440"/>
              <a:gd name="T18" fmla="*/ 80 w 610"/>
              <a:gd name="T19" fmla="*/ 31 h 440"/>
              <a:gd name="T20" fmla="*/ 66 w 610"/>
              <a:gd name="T21" fmla="*/ 42 h 440"/>
              <a:gd name="T22" fmla="*/ 53 w 610"/>
              <a:gd name="T23" fmla="*/ 53 h 440"/>
              <a:gd name="T24" fmla="*/ 42 w 610"/>
              <a:gd name="T25" fmla="*/ 66 h 440"/>
              <a:gd name="T26" fmla="*/ 31 w 610"/>
              <a:gd name="T27" fmla="*/ 79 h 440"/>
              <a:gd name="T28" fmla="*/ 22 w 610"/>
              <a:gd name="T29" fmla="*/ 95 h 440"/>
              <a:gd name="T30" fmla="*/ 13 w 610"/>
              <a:gd name="T31" fmla="*/ 110 h 440"/>
              <a:gd name="T32" fmla="*/ 9 w 610"/>
              <a:gd name="T33" fmla="*/ 128 h 440"/>
              <a:gd name="T34" fmla="*/ 4 w 610"/>
              <a:gd name="T35" fmla="*/ 146 h 440"/>
              <a:gd name="T36" fmla="*/ 0 w 610"/>
              <a:gd name="T37" fmla="*/ 163 h 440"/>
              <a:gd name="T38" fmla="*/ 0 w 610"/>
              <a:gd name="T39" fmla="*/ 181 h 440"/>
              <a:gd name="T40" fmla="*/ 0 w 610"/>
              <a:gd name="T41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0" h="440">
                <a:moveTo>
                  <a:pt x="0" y="440"/>
                </a:moveTo>
                <a:lnTo>
                  <a:pt x="610" y="440"/>
                </a:lnTo>
                <a:lnTo>
                  <a:pt x="610" y="0"/>
                </a:lnTo>
                <a:lnTo>
                  <a:pt x="181" y="0"/>
                </a:lnTo>
                <a:lnTo>
                  <a:pt x="164" y="2"/>
                </a:lnTo>
                <a:lnTo>
                  <a:pt x="144" y="4"/>
                </a:lnTo>
                <a:lnTo>
                  <a:pt x="128" y="9"/>
                </a:lnTo>
                <a:lnTo>
                  <a:pt x="110" y="15"/>
                </a:lnTo>
                <a:lnTo>
                  <a:pt x="95" y="22"/>
                </a:lnTo>
                <a:lnTo>
                  <a:pt x="80" y="31"/>
                </a:lnTo>
                <a:lnTo>
                  <a:pt x="66" y="42"/>
                </a:lnTo>
                <a:lnTo>
                  <a:pt x="53" y="53"/>
                </a:lnTo>
                <a:lnTo>
                  <a:pt x="42" y="66"/>
                </a:lnTo>
                <a:lnTo>
                  <a:pt x="31" y="79"/>
                </a:lnTo>
                <a:lnTo>
                  <a:pt x="22" y="95"/>
                </a:lnTo>
                <a:lnTo>
                  <a:pt x="13" y="110"/>
                </a:lnTo>
                <a:lnTo>
                  <a:pt x="9" y="128"/>
                </a:lnTo>
                <a:lnTo>
                  <a:pt x="4" y="146"/>
                </a:lnTo>
                <a:lnTo>
                  <a:pt x="0" y="163"/>
                </a:lnTo>
                <a:lnTo>
                  <a:pt x="0" y="181"/>
                </a:lnTo>
                <a:lnTo>
                  <a:pt x="0" y="44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56F1A8-4C4B-D155-D3F5-5CCCD773EF1C}"/>
              </a:ext>
            </a:extLst>
          </p:cNvPr>
          <p:cNvSpPr txBox="1"/>
          <p:nvPr/>
        </p:nvSpPr>
        <p:spPr>
          <a:xfrm>
            <a:off x="1053828" y="5166769"/>
            <a:ext cx="1337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E+1 → Day E+45</a:t>
            </a:r>
            <a:endParaRPr kumimoji="0" lang="en-IN" sz="1400" b="1" i="0" u="none" strike="noStrike" kern="1200" cap="none" spc="0" normalizeH="0" baseline="0" noProof="0">
              <a:ln>
                <a:noFill/>
              </a:ln>
              <a:solidFill>
                <a:srgbClr val="2E2E38">
                  <a:lumMod val="25000"/>
                </a:srgbClr>
              </a:solidFill>
              <a:effectLst/>
              <a:uLnTx/>
              <a:uFillTx/>
              <a:latin typeface="EYInterstate Light" panose="02000506000000020004" pitchFamily="2" charset="0"/>
              <a:cs typeface="+mn-cs"/>
            </a:endParaRPr>
          </a:p>
        </p:txBody>
      </p:sp>
      <p:sp>
        <p:nvSpPr>
          <p:cNvPr id="65" name="Freeform 44">
            <a:extLst>
              <a:ext uri="{FF2B5EF4-FFF2-40B4-BE49-F238E27FC236}">
                <a16:creationId xmlns:a16="http://schemas.microsoft.com/office/drawing/2014/main" id="{09090995-3857-6AC9-FA18-520CC062E2CC}"/>
              </a:ext>
            </a:extLst>
          </p:cNvPr>
          <p:cNvSpPr>
            <a:spLocks/>
          </p:cNvSpPr>
          <p:nvPr/>
        </p:nvSpPr>
        <p:spPr bwMode="auto">
          <a:xfrm>
            <a:off x="9336998" y="871977"/>
            <a:ext cx="2743200" cy="303397"/>
          </a:xfrm>
          <a:custGeom>
            <a:avLst/>
            <a:gdLst>
              <a:gd name="T0" fmla="*/ 0 w 610"/>
              <a:gd name="T1" fmla="*/ 440 h 440"/>
              <a:gd name="T2" fmla="*/ 610 w 610"/>
              <a:gd name="T3" fmla="*/ 440 h 440"/>
              <a:gd name="T4" fmla="*/ 610 w 610"/>
              <a:gd name="T5" fmla="*/ 0 h 440"/>
              <a:gd name="T6" fmla="*/ 181 w 610"/>
              <a:gd name="T7" fmla="*/ 0 h 440"/>
              <a:gd name="T8" fmla="*/ 164 w 610"/>
              <a:gd name="T9" fmla="*/ 2 h 440"/>
              <a:gd name="T10" fmla="*/ 144 w 610"/>
              <a:gd name="T11" fmla="*/ 4 h 440"/>
              <a:gd name="T12" fmla="*/ 128 w 610"/>
              <a:gd name="T13" fmla="*/ 9 h 440"/>
              <a:gd name="T14" fmla="*/ 110 w 610"/>
              <a:gd name="T15" fmla="*/ 15 h 440"/>
              <a:gd name="T16" fmla="*/ 95 w 610"/>
              <a:gd name="T17" fmla="*/ 22 h 440"/>
              <a:gd name="T18" fmla="*/ 80 w 610"/>
              <a:gd name="T19" fmla="*/ 31 h 440"/>
              <a:gd name="T20" fmla="*/ 66 w 610"/>
              <a:gd name="T21" fmla="*/ 42 h 440"/>
              <a:gd name="T22" fmla="*/ 53 w 610"/>
              <a:gd name="T23" fmla="*/ 53 h 440"/>
              <a:gd name="T24" fmla="*/ 42 w 610"/>
              <a:gd name="T25" fmla="*/ 66 h 440"/>
              <a:gd name="T26" fmla="*/ 31 w 610"/>
              <a:gd name="T27" fmla="*/ 79 h 440"/>
              <a:gd name="T28" fmla="*/ 22 w 610"/>
              <a:gd name="T29" fmla="*/ 95 h 440"/>
              <a:gd name="T30" fmla="*/ 13 w 610"/>
              <a:gd name="T31" fmla="*/ 110 h 440"/>
              <a:gd name="T32" fmla="*/ 9 w 610"/>
              <a:gd name="T33" fmla="*/ 128 h 440"/>
              <a:gd name="T34" fmla="*/ 4 w 610"/>
              <a:gd name="T35" fmla="*/ 146 h 440"/>
              <a:gd name="T36" fmla="*/ 0 w 610"/>
              <a:gd name="T37" fmla="*/ 163 h 440"/>
              <a:gd name="T38" fmla="*/ 0 w 610"/>
              <a:gd name="T39" fmla="*/ 181 h 440"/>
              <a:gd name="T40" fmla="*/ 0 w 610"/>
              <a:gd name="T41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0" h="440">
                <a:moveTo>
                  <a:pt x="0" y="440"/>
                </a:moveTo>
                <a:lnTo>
                  <a:pt x="610" y="440"/>
                </a:lnTo>
                <a:lnTo>
                  <a:pt x="610" y="0"/>
                </a:lnTo>
                <a:lnTo>
                  <a:pt x="181" y="0"/>
                </a:lnTo>
                <a:lnTo>
                  <a:pt x="164" y="2"/>
                </a:lnTo>
                <a:lnTo>
                  <a:pt x="144" y="4"/>
                </a:lnTo>
                <a:lnTo>
                  <a:pt x="128" y="9"/>
                </a:lnTo>
                <a:lnTo>
                  <a:pt x="110" y="15"/>
                </a:lnTo>
                <a:lnTo>
                  <a:pt x="95" y="22"/>
                </a:lnTo>
                <a:lnTo>
                  <a:pt x="80" y="31"/>
                </a:lnTo>
                <a:lnTo>
                  <a:pt x="66" y="42"/>
                </a:lnTo>
                <a:lnTo>
                  <a:pt x="53" y="53"/>
                </a:lnTo>
                <a:lnTo>
                  <a:pt x="42" y="66"/>
                </a:lnTo>
                <a:lnTo>
                  <a:pt x="31" y="79"/>
                </a:lnTo>
                <a:lnTo>
                  <a:pt x="22" y="95"/>
                </a:lnTo>
                <a:lnTo>
                  <a:pt x="13" y="110"/>
                </a:lnTo>
                <a:lnTo>
                  <a:pt x="9" y="128"/>
                </a:lnTo>
                <a:lnTo>
                  <a:pt x="4" y="146"/>
                </a:lnTo>
                <a:lnTo>
                  <a:pt x="0" y="163"/>
                </a:lnTo>
                <a:lnTo>
                  <a:pt x="0" y="181"/>
                </a:lnTo>
                <a:lnTo>
                  <a:pt x="0" y="44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8D8EFBA-66B2-4E79-1572-BA4F6E5FCC56}"/>
              </a:ext>
            </a:extLst>
          </p:cNvPr>
          <p:cNvSpPr txBox="1"/>
          <p:nvPr/>
        </p:nvSpPr>
        <p:spPr>
          <a:xfrm>
            <a:off x="7686048" y="1239273"/>
            <a:ext cx="1324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O → Day O+14</a:t>
            </a:r>
            <a:endParaRPr kumimoji="0" lang="en-IN" sz="1400" b="1" i="0" u="none" strike="noStrike" kern="1200" cap="none" spc="0" normalizeH="0" baseline="0" noProof="0">
              <a:ln>
                <a:noFill/>
              </a:ln>
              <a:solidFill>
                <a:srgbClr val="2E2E38">
                  <a:lumMod val="25000"/>
                </a:srgbClr>
              </a:solidFill>
              <a:effectLst/>
              <a:uLnTx/>
              <a:uFillTx/>
              <a:latin typeface="EYInterstate Light" panose="02000506000000020004" pitchFamily="2" charset="0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BB02D0-141E-A28F-97FD-5F8FD96B36A1}"/>
              </a:ext>
            </a:extLst>
          </p:cNvPr>
          <p:cNvSpPr txBox="1"/>
          <p:nvPr/>
        </p:nvSpPr>
        <p:spPr>
          <a:xfrm>
            <a:off x="7608858" y="2509571"/>
            <a:ext cx="14931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J</a:t>
            </a:r>
          </a:p>
        </p:txBody>
      </p:sp>
      <p:pic>
        <p:nvPicPr>
          <p:cNvPr id="69" name="Graphic 68" descr="Illustration of a target">
            <a:extLst>
              <a:ext uri="{FF2B5EF4-FFF2-40B4-BE49-F238E27FC236}">
                <a16:creationId xmlns:a16="http://schemas.microsoft.com/office/drawing/2014/main" id="{F98207A9-952A-5DBB-1593-C32505CC80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8626" y="5250250"/>
            <a:ext cx="324060" cy="32405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92A2D15E-CEBD-9627-0775-819F22A0288D}"/>
              </a:ext>
            </a:extLst>
          </p:cNvPr>
          <p:cNvSpPr txBox="1"/>
          <p:nvPr/>
        </p:nvSpPr>
        <p:spPr>
          <a:xfrm>
            <a:off x="847774" y="2467020"/>
            <a:ext cx="1716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P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→</a:t>
            </a: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 Day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E: 15-30 days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571CFDC-56E9-4393-5B2E-939D04071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80356" y="3644105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DE2A85F-F7E4-7E3E-E43D-4CD222305436}"/>
              </a:ext>
            </a:extLst>
          </p:cNvPr>
          <p:cNvSpPr txBox="1"/>
          <p:nvPr/>
        </p:nvSpPr>
        <p:spPr>
          <a:xfrm>
            <a:off x="7607990" y="3820178"/>
            <a:ext cx="16980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Day J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→ 6/9 Months</a:t>
            </a: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 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69A8A21-C9D0-E6BF-2784-4EDE89039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733570" y="3720338"/>
            <a:ext cx="731520" cy="731520"/>
          </a:xfrm>
          <a:prstGeom prst="ellipse">
            <a:avLst/>
          </a:prstGeom>
          <a:noFill/>
          <a:ln w="19050" cap="flat" cmpd="sng" algn="ctr">
            <a:solidFill>
              <a:srgbClr val="46B1E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>
              <a:ln>
                <a:noFill/>
              </a:ln>
              <a:solidFill>
                <a:srgbClr val="1A1A24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grpSp>
        <p:nvGrpSpPr>
          <p:cNvPr id="75" name="Graphic 72" descr="Illustration of two hands shaking">
            <a:extLst>
              <a:ext uri="{FF2B5EF4-FFF2-40B4-BE49-F238E27FC236}">
                <a16:creationId xmlns:a16="http://schemas.microsoft.com/office/drawing/2014/main" id="{FD1CE57B-0904-07F4-AB2C-58ED0EE3C46E}"/>
              </a:ext>
            </a:extLst>
          </p:cNvPr>
          <p:cNvGrpSpPr>
            <a:grpSpLocks noChangeAspect="1"/>
          </p:cNvGrpSpPr>
          <p:nvPr/>
        </p:nvGrpSpPr>
        <p:grpSpPr>
          <a:xfrm>
            <a:off x="6892071" y="3917353"/>
            <a:ext cx="414520" cy="326302"/>
            <a:chOff x="5104439" y="5815342"/>
            <a:chExt cx="1296650" cy="1020699"/>
          </a:xfrm>
          <a:solidFill>
            <a:srgbClr val="1A1A24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45C8904-510B-3359-E83B-1463FBC6F3FE}"/>
                </a:ext>
              </a:extLst>
            </p:cNvPr>
            <p:cNvSpPr/>
            <p:nvPr/>
          </p:nvSpPr>
          <p:spPr>
            <a:xfrm>
              <a:off x="5394762" y="5815342"/>
              <a:ext cx="1006327" cy="481287"/>
            </a:xfrm>
            <a:custGeom>
              <a:avLst/>
              <a:gdLst>
                <a:gd name="connsiteX0" fmla="*/ 856015 w 1006327"/>
                <a:gd name="connsiteY0" fmla="*/ 490475 h 481287"/>
                <a:gd name="connsiteX1" fmla="*/ 842889 w 1006327"/>
                <a:gd name="connsiteY1" fmla="*/ 483475 h 481287"/>
                <a:gd name="connsiteX2" fmla="*/ 846827 w 1006327"/>
                <a:gd name="connsiteY2" fmla="*/ 461598 h 481287"/>
                <a:gd name="connsiteX3" fmla="*/ 987275 w 1006327"/>
                <a:gd name="connsiteY3" fmla="*/ 329025 h 481287"/>
                <a:gd name="connsiteX4" fmla="*/ 753632 w 1006327"/>
                <a:gd name="connsiteY4" fmla="*/ 31940 h 481287"/>
                <a:gd name="connsiteX5" fmla="*/ 320474 w 1006327"/>
                <a:gd name="connsiteY5" fmla="*/ 31502 h 481287"/>
                <a:gd name="connsiteX6" fmla="*/ 124459 w 1006327"/>
                <a:gd name="connsiteY6" fmla="*/ 152262 h 481287"/>
                <a:gd name="connsiteX7" fmla="*/ 34327 w 1006327"/>
                <a:gd name="connsiteY7" fmla="*/ 286147 h 481287"/>
                <a:gd name="connsiteX8" fmla="*/ 32577 w 1006327"/>
                <a:gd name="connsiteY8" fmla="*/ 302773 h 481287"/>
                <a:gd name="connsiteX9" fmla="*/ 44390 w 1006327"/>
                <a:gd name="connsiteY9" fmla="*/ 313274 h 481287"/>
                <a:gd name="connsiteX10" fmla="*/ 265782 w 1006327"/>
                <a:gd name="connsiteY10" fmla="*/ 173263 h 481287"/>
                <a:gd name="connsiteX11" fmla="*/ 287659 w 1006327"/>
                <a:gd name="connsiteY11" fmla="*/ 167575 h 481287"/>
                <a:gd name="connsiteX12" fmla="*/ 293347 w 1006327"/>
                <a:gd name="connsiteY12" fmla="*/ 189452 h 481287"/>
                <a:gd name="connsiteX13" fmla="*/ 36952 w 1006327"/>
                <a:gd name="connsiteY13" fmla="*/ 343902 h 481287"/>
                <a:gd name="connsiteX14" fmla="*/ 3262 w 1006327"/>
                <a:gd name="connsiteY14" fmla="*/ 313712 h 481287"/>
                <a:gd name="connsiteX15" fmla="*/ 8513 w 1006327"/>
                <a:gd name="connsiteY15" fmla="*/ 268208 h 481287"/>
                <a:gd name="connsiteX16" fmla="*/ 99082 w 1006327"/>
                <a:gd name="connsiteY16" fmla="*/ 134323 h 481287"/>
                <a:gd name="connsiteX17" fmla="*/ 320912 w 1006327"/>
                <a:gd name="connsiteY17" fmla="*/ 0 h 481287"/>
                <a:gd name="connsiteX18" fmla="*/ 761946 w 1006327"/>
                <a:gd name="connsiteY18" fmla="*/ 438 h 481287"/>
                <a:gd name="connsiteX19" fmla="*/ 774197 w 1006327"/>
                <a:gd name="connsiteY19" fmla="*/ 6563 h 481287"/>
                <a:gd name="connsiteX20" fmla="*/ 1020091 w 1006327"/>
                <a:gd name="connsiteY20" fmla="*/ 319400 h 481287"/>
                <a:gd name="connsiteX21" fmla="*/ 1020528 w 1006327"/>
                <a:gd name="connsiteY21" fmla="*/ 338214 h 481287"/>
                <a:gd name="connsiteX22" fmla="*/ 865204 w 1006327"/>
                <a:gd name="connsiteY22" fmla="*/ 487850 h 481287"/>
                <a:gd name="connsiteX23" fmla="*/ 856015 w 1006327"/>
                <a:gd name="connsiteY23" fmla="*/ 490475 h 48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06327" h="481287">
                  <a:moveTo>
                    <a:pt x="856015" y="490475"/>
                  </a:moveTo>
                  <a:cubicBezTo>
                    <a:pt x="851202" y="490475"/>
                    <a:pt x="845952" y="488288"/>
                    <a:pt x="842889" y="483475"/>
                  </a:cubicBezTo>
                  <a:cubicBezTo>
                    <a:pt x="838077" y="476474"/>
                    <a:pt x="839827" y="466411"/>
                    <a:pt x="846827" y="461598"/>
                  </a:cubicBezTo>
                  <a:cubicBezTo>
                    <a:pt x="920333" y="410844"/>
                    <a:pt x="969774" y="351777"/>
                    <a:pt x="987275" y="329025"/>
                  </a:cubicBezTo>
                  <a:lnTo>
                    <a:pt x="753632" y="31940"/>
                  </a:lnTo>
                  <a:cubicBezTo>
                    <a:pt x="704191" y="31940"/>
                    <a:pt x="428545" y="31502"/>
                    <a:pt x="320474" y="31502"/>
                  </a:cubicBezTo>
                  <a:cubicBezTo>
                    <a:pt x="211091" y="31502"/>
                    <a:pt x="125334" y="150949"/>
                    <a:pt x="124459" y="152262"/>
                  </a:cubicBezTo>
                  <a:lnTo>
                    <a:pt x="34327" y="286147"/>
                  </a:lnTo>
                  <a:cubicBezTo>
                    <a:pt x="30827" y="290960"/>
                    <a:pt x="30389" y="297085"/>
                    <a:pt x="32577" y="302773"/>
                  </a:cubicBezTo>
                  <a:cubicBezTo>
                    <a:pt x="34765" y="308024"/>
                    <a:pt x="39140" y="311962"/>
                    <a:pt x="44390" y="313274"/>
                  </a:cubicBezTo>
                  <a:cubicBezTo>
                    <a:pt x="124022" y="333401"/>
                    <a:pt x="198402" y="286147"/>
                    <a:pt x="265782" y="173263"/>
                  </a:cubicBezTo>
                  <a:cubicBezTo>
                    <a:pt x="270158" y="165825"/>
                    <a:pt x="279783" y="163200"/>
                    <a:pt x="287659" y="167575"/>
                  </a:cubicBezTo>
                  <a:cubicBezTo>
                    <a:pt x="295097" y="171951"/>
                    <a:pt x="297722" y="181576"/>
                    <a:pt x="293347" y="189452"/>
                  </a:cubicBezTo>
                  <a:cubicBezTo>
                    <a:pt x="199715" y="346527"/>
                    <a:pt x="102145" y="360090"/>
                    <a:pt x="36952" y="343902"/>
                  </a:cubicBezTo>
                  <a:cubicBezTo>
                    <a:pt x="21201" y="339964"/>
                    <a:pt x="8950" y="329025"/>
                    <a:pt x="3262" y="313712"/>
                  </a:cubicBezTo>
                  <a:cubicBezTo>
                    <a:pt x="-2426" y="298398"/>
                    <a:pt x="-676" y="281334"/>
                    <a:pt x="8513" y="268208"/>
                  </a:cubicBezTo>
                  <a:lnTo>
                    <a:pt x="99082" y="134323"/>
                  </a:lnTo>
                  <a:cubicBezTo>
                    <a:pt x="103020" y="128635"/>
                    <a:pt x="195340" y="0"/>
                    <a:pt x="320912" y="0"/>
                  </a:cubicBezTo>
                  <a:cubicBezTo>
                    <a:pt x="439921" y="0"/>
                    <a:pt x="761946" y="438"/>
                    <a:pt x="761946" y="438"/>
                  </a:cubicBezTo>
                  <a:cubicBezTo>
                    <a:pt x="766758" y="438"/>
                    <a:pt x="771571" y="2625"/>
                    <a:pt x="774197" y="6563"/>
                  </a:cubicBezTo>
                  <a:lnTo>
                    <a:pt x="1020091" y="319400"/>
                  </a:lnTo>
                  <a:cubicBezTo>
                    <a:pt x="1024466" y="325088"/>
                    <a:pt x="1024466" y="332526"/>
                    <a:pt x="1020528" y="338214"/>
                  </a:cubicBezTo>
                  <a:cubicBezTo>
                    <a:pt x="1018340" y="341714"/>
                    <a:pt x="962774" y="420470"/>
                    <a:pt x="865204" y="487850"/>
                  </a:cubicBezTo>
                  <a:cubicBezTo>
                    <a:pt x="862578" y="489600"/>
                    <a:pt x="859516" y="490475"/>
                    <a:pt x="856015" y="490475"/>
                  </a:cubicBez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2CC448A-D1D1-B29E-297B-B70C1507CEBF}"/>
                </a:ext>
              </a:extLst>
            </p:cNvPr>
            <p:cNvSpPr/>
            <p:nvPr/>
          </p:nvSpPr>
          <p:spPr>
            <a:xfrm>
              <a:off x="5551435" y="6552520"/>
              <a:ext cx="262520" cy="262520"/>
            </a:xfrm>
            <a:custGeom>
              <a:avLst/>
              <a:gdLst>
                <a:gd name="connsiteX0" fmla="*/ 98171 w 262520"/>
                <a:gd name="connsiteY0" fmla="*/ 273524 h 262520"/>
                <a:gd name="connsiteX1" fmla="*/ 56167 w 262520"/>
                <a:gd name="connsiteY1" fmla="*/ 256898 h 262520"/>
                <a:gd name="connsiteX2" fmla="*/ 19852 w 262520"/>
                <a:gd name="connsiteY2" fmla="*/ 223646 h 262520"/>
                <a:gd name="connsiteX3" fmla="*/ 16352 w 262520"/>
                <a:gd name="connsiteY3" fmla="*/ 136139 h 262520"/>
                <a:gd name="connsiteX4" fmla="*/ 116985 w 262520"/>
                <a:gd name="connsiteY4" fmla="*/ 27630 h 262520"/>
                <a:gd name="connsiteX5" fmla="*/ 177364 w 262520"/>
                <a:gd name="connsiteY5" fmla="*/ 66 h 262520"/>
                <a:gd name="connsiteX6" fmla="*/ 239494 w 262520"/>
                <a:gd name="connsiteY6" fmla="*/ 22818 h 262520"/>
                <a:gd name="connsiteX7" fmla="*/ 267059 w 262520"/>
                <a:gd name="connsiteY7" fmla="*/ 83197 h 262520"/>
                <a:gd name="connsiteX8" fmla="*/ 244307 w 262520"/>
                <a:gd name="connsiteY8" fmla="*/ 145327 h 262520"/>
                <a:gd name="connsiteX9" fmla="*/ 144112 w 262520"/>
                <a:gd name="connsiteY9" fmla="*/ 253835 h 262520"/>
                <a:gd name="connsiteX10" fmla="*/ 98171 w 262520"/>
                <a:gd name="connsiteY10" fmla="*/ 273524 h 262520"/>
                <a:gd name="connsiteX11" fmla="*/ 180427 w 262520"/>
                <a:gd name="connsiteY11" fmla="*/ 31131 h 262520"/>
                <a:gd name="connsiteX12" fmla="*/ 178239 w 262520"/>
                <a:gd name="connsiteY12" fmla="*/ 31131 h 262520"/>
                <a:gd name="connsiteX13" fmla="*/ 140174 w 262520"/>
                <a:gd name="connsiteY13" fmla="*/ 48632 h 262520"/>
                <a:gd name="connsiteX14" fmla="*/ 39541 w 262520"/>
                <a:gd name="connsiteY14" fmla="*/ 157140 h 262520"/>
                <a:gd name="connsiteX15" fmla="*/ 41291 w 262520"/>
                <a:gd name="connsiteY15" fmla="*/ 200019 h 262520"/>
                <a:gd name="connsiteX16" fmla="*/ 77606 w 262520"/>
                <a:gd name="connsiteY16" fmla="*/ 233271 h 262520"/>
                <a:gd name="connsiteX17" fmla="*/ 120485 w 262520"/>
                <a:gd name="connsiteY17" fmla="*/ 231521 h 262520"/>
                <a:gd name="connsiteX18" fmla="*/ 220680 w 262520"/>
                <a:gd name="connsiteY18" fmla="*/ 123013 h 262520"/>
                <a:gd name="connsiteX19" fmla="*/ 235119 w 262520"/>
                <a:gd name="connsiteY19" fmla="*/ 83635 h 262520"/>
                <a:gd name="connsiteX20" fmla="*/ 217617 w 262520"/>
                <a:gd name="connsiteY20" fmla="*/ 45569 h 262520"/>
                <a:gd name="connsiteX21" fmla="*/ 180427 w 262520"/>
                <a:gd name="connsiteY21" fmla="*/ 31131 h 262520"/>
                <a:gd name="connsiteX22" fmla="*/ 164238 w 262520"/>
                <a:gd name="connsiteY22" fmla="*/ 207894 h 262520"/>
                <a:gd name="connsiteX23" fmla="*/ 164238 w 262520"/>
                <a:gd name="connsiteY23" fmla="*/ 207894 h 262520"/>
                <a:gd name="connsiteX24" fmla="*/ 164238 w 262520"/>
                <a:gd name="connsiteY24" fmla="*/ 207894 h 26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2520" h="262520">
                  <a:moveTo>
                    <a:pt x="98171" y="273524"/>
                  </a:moveTo>
                  <a:cubicBezTo>
                    <a:pt x="83294" y="273524"/>
                    <a:pt x="67981" y="268274"/>
                    <a:pt x="56167" y="256898"/>
                  </a:cubicBezTo>
                  <a:lnTo>
                    <a:pt x="19852" y="223646"/>
                  </a:lnTo>
                  <a:cubicBezTo>
                    <a:pt x="-5087" y="200456"/>
                    <a:pt x="-6837" y="161078"/>
                    <a:pt x="16352" y="136139"/>
                  </a:cubicBezTo>
                  <a:lnTo>
                    <a:pt x="116985" y="27630"/>
                  </a:lnTo>
                  <a:cubicBezTo>
                    <a:pt x="132736" y="10567"/>
                    <a:pt x="154175" y="941"/>
                    <a:pt x="177364" y="66"/>
                  </a:cubicBezTo>
                  <a:cubicBezTo>
                    <a:pt x="200553" y="-809"/>
                    <a:pt x="222430" y="7066"/>
                    <a:pt x="239494" y="22818"/>
                  </a:cubicBezTo>
                  <a:cubicBezTo>
                    <a:pt x="256558" y="38569"/>
                    <a:pt x="266183" y="60008"/>
                    <a:pt x="267059" y="83197"/>
                  </a:cubicBezTo>
                  <a:cubicBezTo>
                    <a:pt x="267934" y="106386"/>
                    <a:pt x="259620" y="128263"/>
                    <a:pt x="244307" y="145327"/>
                  </a:cubicBezTo>
                  <a:lnTo>
                    <a:pt x="144112" y="253835"/>
                  </a:lnTo>
                  <a:cubicBezTo>
                    <a:pt x="131423" y="266524"/>
                    <a:pt x="114797" y="273524"/>
                    <a:pt x="98171" y="273524"/>
                  </a:cubicBezTo>
                  <a:close/>
                  <a:moveTo>
                    <a:pt x="180427" y="31131"/>
                  </a:moveTo>
                  <a:cubicBezTo>
                    <a:pt x="179552" y="31131"/>
                    <a:pt x="179114" y="31131"/>
                    <a:pt x="178239" y="31131"/>
                  </a:cubicBezTo>
                  <a:cubicBezTo>
                    <a:pt x="163801" y="31568"/>
                    <a:pt x="150237" y="38131"/>
                    <a:pt x="140174" y="48632"/>
                  </a:cubicBezTo>
                  <a:lnTo>
                    <a:pt x="39541" y="157140"/>
                  </a:lnTo>
                  <a:cubicBezTo>
                    <a:pt x="28165" y="169391"/>
                    <a:pt x="29040" y="188643"/>
                    <a:pt x="41291" y="200019"/>
                  </a:cubicBezTo>
                  <a:lnTo>
                    <a:pt x="77606" y="233271"/>
                  </a:lnTo>
                  <a:cubicBezTo>
                    <a:pt x="89857" y="244647"/>
                    <a:pt x="109109" y="243772"/>
                    <a:pt x="120485" y="231521"/>
                  </a:cubicBezTo>
                  <a:lnTo>
                    <a:pt x="220680" y="123013"/>
                  </a:lnTo>
                  <a:cubicBezTo>
                    <a:pt x="230743" y="112074"/>
                    <a:pt x="235994" y="98073"/>
                    <a:pt x="235119" y="83635"/>
                  </a:cubicBezTo>
                  <a:cubicBezTo>
                    <a:pt x="234681" y="69196"/>
                    <a:pt x="228118" y="55633"/>
                    <a:pt x="217617" y="45569"/>
                  </a:cubicBezTo>
                  <a:cubicBezTo>
                    <a:pt x="207554" y="36381"/>
                    <a:pt x="194428" y="31131"/>
                    <a:pt x="180427" y="31131"/>
                  </a:cubicBezTo>
                  <a:close/>
                  <a:moveTo>
                    <a:pt x="164238" y="207894"/>
                  </a:moveTo>
                  <a:lnTo>
                    <a:pt x="164238" y="207894"/>
                  </a:lnTo>
                  <a:lnTo>
                    <a:pt x="164238" y="207894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0D42B36-F492-F8BD-45B1-B3364EDE1313}"/>
                </a:ext>
              </a:extLst>
            </p:cNvPr>
            <p:cNvSpPr/>
            <p:nvPr/>
          </p:nvSpPr>
          <p:spPr>
            <a:xfrm>
              <a:off x="5179671" y="6350706"/>
              <a:ext cx="218767" cy="218767"/>
            </a:xfrm>
            <a:custGeom>
              <a:avLst/>
              <a:gdLst>
                <a:gd name="connsiteX0" fmla="*/ 98031 w 218766"/>
                <a:gd name="connsiteY0" fmla="*/ 250009 h 218766"/>
                <a:gd name="connsiteX1" fmla="*/ 56028 w 218766"/>
                <a:gd name="connsiteY1" fmla="*/ 233383 h 218766"/>
                <a:gd name="connsiteX2" fmla="*/ 19712 w 218766"/>
                <a:gd name="connsiteY2" fmla="*/ 200130 h 218766"/>
                <a:gd name="connsiteX3" fmla="*/ 23 w 218766"/>
                <a:gd name="connsiteY3" fmla="*/ 157252 h 218766"/>
                <a:gd name="connsiteX4" fmla="*/ 16212 w 218766"/>
                <a:gd name="connsiteY4" fmla="*/ 112624 h 218766"/>
                <a:gd name="connsiteX5" fmla="*/ 94968 w 218766"/>
                <a:gd name="connsiteY5" fmla="*/ 27742 h 218766"/>
                <a:gd name="connsiteX6" fmla="*/ 217478 w 218766"/>
                <a:gd name="connsiteY6" fmla="*/ 22929 h 218766"/>
                <a:gd name="connsiteX7" fmla="*/ 222291 w 218766"/>
                <a:gd name="connsiteY7" fmla="*/ 145439 h 218766"/>
                <a:gd name="connsiteX8" fmla="*/ 143535 w 218766"/>
                <a:gd name="connsiteY8" fmla="*/ 230320 h 218766"/>
                <a:gd name="connsiteX9" fmla="*/ 100656 w 218766"/>
                <a:gd name="connsiteY9" fmla="*/ 250009 h 218766"/>
                <a:gd name="connsiteX10" fmla="*/ 98031 w 218766"/>
                <a:gd name="connsiteY10" fmla="*/ 250009 h 218766"/>
                <a:gd name="connsiteX11" fmla="*/ 158411 w 218766"/>
                <a:gd name="connsiteY11" fmla="*/ 31680 h 218766"/>
                <a:gd name="connsiteX12" fmla="*/ 118158 w 218766"/>
                <a:gd name="connsiteY12" fmla="*/ 49181 h 218766"/>
                <a:gd name="connsiteX13" fmla="*/ 39402 w 218766"/>
                <a:gd name="connsiteY13" fmla="*/ 134063 h 218766"/>
                <a:gd name="connsiteX14" fmla="*/ 31526 w 218766"/>
                <a:gd name="connsiteY14" fmla="*/ 155940 h 218766"/>
                <a:gd name="connsiteX15" fmla="*/ 41152 w 218766"/>
                <a:gd name="connsiteY15" fmla="*/ 176941 h 218766"/>
                <a:gd name="connsiteX16" fmla="*/ 77467 w 218766"/>
                <a:gd name="connsiteY16" fmla="*/ 210194 h 218766"/>
                <a:gd name="connsiteX17" fmla="*/ 99344 w 218766"/>
                <a:gd name="connsiteY17" fmla="*/ 218069 h 218766"/>
                <a:gd name="connsiteX18" fmla="*/ 120345 w 218766"/>
                <a:gd name="connsiteY18" fmla="*/ 208444 h 218766"/>
                <a:gd name="connsiteX19" fmla="*/ 152723 w 218766"/>
                <a:gd name="connsiteY19" fmla="*/ 173441 h 218766"/>
                <a:gd name="connsiteX20" fmla="*/ 152723 w 218766"/>
                <a:gd name="connsiteY20" fmla="*/ 173441 h 218766"/>
                <a:gd name="connsiteX21" fmla="*/ 199101 w 218766"/>
                <a:gd name="connsiteY21" fmla="*/ 123562 h 218766"/>
                <a:gd name="connsiteX22" fmla="*/ 196039 w 218766"/>
                <a:gd name="connsiteY22" fmla="*/ 46119 h 218766"/>
                <a:gd name="connsiteX23" fmla="*/ 158411 w 218766"/>
                <a:gd name="connsiteY23" fmla="*/ 31680 h 21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8766" h="218766">
                  <a:moveTo>
                    <a:pt x="98031" y="250009"/>
                  </a:moveTo>
                  <a:cubicBezTo>
                    <a:pt x="82280" y="250009"/>
                    <a:pt x="67404" y="244321"/>
                    <a:pt x="56028" y="233383"/>
                  </a:cubicBezTo>
                  <a:lnTo>
                    <a:pt x="19712" y="200130"/>
                  </a:lnTo>
                  <a:cubicBezTo>
                    <a:pt x="7462" y="188755"/>
                    <a:pt x="461" y="173441"/>
                    <a:pt x="23" y="157252"/>
                  </a:cubicBezTo>
                  <a:cubicBezTo>
                    <a:pt x="-414" y="140626"/>
                    <a:pt x="5274" y="124875"/>
                    <a:pt x="16212" y="112624"/>
                  </a:cubicBezTo>
                  <a:lnTo>
                    <a:pt x="94968" y="27742"/>
                  </a:lnTo>
                  <a:cubicBezTo>
                    <a:pt x="127346" y="-7261"/>
                    <a:pt x="182037" y="-9448"/>
                    <a:pt x="217478" y="22929"/>
                  </a:cubicBezTo>
                  <a:cubicBezTo>
                    <a:pt x="252480" y="55307"/>
                    <a:pt x="254668" y="110436"/>
                    <a:pt x="222291" y="145439"/>
                  </a:cubicBezTo>
                  <a:lnTo>
                    <a:pt x="143535" y="230320"/>
                  </a:lnTo>
                  <a:cubicBezTo>
                    <a:pt x="132159" y="242571"/>
                    <a:pt x="116845" y="249572"/>
                    <a:pt x="100656" y="250009"/>
                  </a:cubicBezTo>
                  <a:cubicBezTo>
                    <a:pt x="99781" y="250009"/>
                    <a:pt x="98906" y="250009"/>
                    <a:pt x="98031" y="250009"/>
                  </a:cubicBezTo>
                  <a:close/>
                  <a:moveTo>
                    <a:pt x="158411" y="31680"/>
                  </a:moveTo>
                  <a:cubicBezTo>
                    <a:pt x="143535" y="31680"/>
                    <a:pt x="129096" y="37805"/>
                    <a:pt x="118158" y="49181"/>
                  </a:cubicBezTo>
                  <a:lnTo>
                    <a:pt x="39402" y="134063"/>
                  </a:lnTo>
                  <a:cubicBezTo>
                    <a:pt x="34151" y="139751"/>
                    <a:pt x="31088" y="147626"/>
                    <a:pt x="31526" y="155940"/>
                  </a:cubicBezTo>
                  <a:cubicBezTo>
                    <a:pt x="31963" y="164253"/>
                    <a:pt x="35464" y="171691"/>
                    <a:pt x="41152" y="176941"/>
                  </a:cubicBezTo>
                  <a:lnTo>
                    <a:pt x="77467" y="210194"/>
                  </a:lnTo>
                  <a:cubicBezTo>
                    <a:pt x="83155" y="215444"/>
                    <a:pt x="91030" y="218944"/>
                    <a:pt x="99344" y="218069"/>
                  </a:cubicBezTo>
                  <a:cubicBezTo>
                    <a:pt x="107657" y="217632"/>
                    <a:pt x="115095" y="214131"/>
                    <a:pt x="120345" y="208444"/>
                  </a:cubicBezTo>
                  <a:lnTo>
                    <a:pt x="152723" y="173441"/>
                  </a:lnTo>
                  <a:lnTo>
                    <a:pt x="152723" y="173441"/>
                  </a:lnTo>
                  <a:lnTo>
                    <a:pt x="199101" y="123562"/>
                  </a:lnTo>
                  <a:cubicBezTo>
                    <a:pt x="219665" y="101248"/>
                    <a:pt x="218353" y="66683"/>
                    <a:pt x="196039" y="46119"/>
                  </a:cubicBezTo>
                  <a:cubicBezTo>
                    <a:pt x="185100" y="36493"/>
                    <a:pt x="171974" y="31680"/>
                    <a:pt x="158411" y="31680"/>
                  </a:cubicBez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C7477BD-F5BB-922B-3B19-3B902935FB91}"/>
                </a:ext>
              </a:extLst>
            </p:cNvPr>
            <p:cNvSpPr/>
            <p:nvPr/>
          </p:nvSpPr>
          <p:spPr>
            <a:xfrm>
              <a:off x="5416318" y="6458776"/>
              <a:ext cx="262520" cy="262520"/>
            </a:xfrm>
            <a:custGeom>
              <a:avLst/>
              <a:gdLst>
                <a:gd name="connsiteX0" fmla="*/ 98090 w 262520"/>
                <a:gd name="connsiteY0" fmla="*/ 303826 h 262520"/>
                <a:gd name="connsiteX1" fmla="*/ 56087 w 262520"/>
                <a:gd name="connsiteY1" fmla="*/ 287637 h 262520"/>
                <a:gd name="connsiteX2" fmla="*/ 19772 w 262520"/>
                <a:gd name="connsiteY2" fmla="*/ 254385 h 262520"/>
                <a:gd name="connsiteX3" fmla="*/ 83 w 262520"/>
                <a:gd name="connsiteY3" fmla="*/ 211506 h 262520"/>
                <a:gd name="connsiteX4" fmla="*/ 16271 w 262520"/>
                <a:gd name="connsiteY4" fmla="*/ 166878 h 262520"/>
                <a:gd name="connsiteX5" fmla="*/ 48649 w 262520"/>
                <a:gd name="connsiteY5" fmla="*/ 131875 h 262520"/>
                <a:gd name="connsiteX6" fmla="*/ 143156 w 262520"/>
                <a:gd name="connsiteY6" fmla="*/ 27742 h 262520"/>
                <a:gd name="connsiteX7" fmla="*/ 265666 w 262520"/>
                <a:gd name="connsiteY7" fmla="*/ 22929 h 262520"/>
                <a:gd name="connsiteX8" fmla="*/ 270478 w 262520"/>
                <a:gd name="connsiteY8" fmla="*/ 145439 h 262520"/>
                <a:gd name="connsiteX9" fmla="*/ 175971 w 262520"/>
                <a:gd name="connsiteY9" fmla="*/ 249572 h 262520"/>
                <a:gd name="connsiteX10" fmla="*/ 175971 w 262520"/>
                <a:gd name="connsiteY10" fmla="*/ 249572 h 262520"/>
                <a:gd name="connsiteX11" fmla="*/ 143594 w 262520"/>
                <a:gd name="connsiteY11" fmla="*/ 284575 h 262520"/>
                <a:gd name="connsiteX12" fmla="*/ 100715 w 262520"/>
                <a:gd name="connsiteY12" fmla="*/ 304264 h 262520"/>
                <a:gd name="connsiteX13" fmla="*/ 98090 w 262520"/>
                <a:gd name="connsiteY13" fmla="*/ 303826 h 262520"/>
                <a:gd name="connsiteX14" fmla="*/ 207036 w 262520"/>
                <a:gd name="connsiteY14" fmla="*/ 31242 h 262520"/>
                <a:gd name="connsiteX15" fmla="*/ 166783 w 262520"/>
                <a:gd name="connsiteY15" fmla="*/ 48744 h 262520"/>
                <a:gd name="connsiteX16" fmla="*/ 39898 w 262520"/>
                <a:gd name="connsiteY16" fmla="*/ 187880 h 262520"/>
                <a:gd name="connsiteX17" fmla="*/ 32023 w 262520"/>
                <a:gd name="connsiteY17" fmla="*/ 209756 h 262520"/>
                <a:gd name="connsiteX18" fmla="*/ 41648 w 262520"/>
                <a:gd name="connsiteY18" fmla="*/ 230758 h 262520"/>
                <a:gd name="connsiteX19" fmla="*/ 77964 w 262520"/>
                <a:gd name="connsiteY19" fmla="*/ 264010 h 262520"/>
                <a:gd name="connsiteX20" fmla="*/ 99840 w 262520"/>
                <a:gd name="connsiteY20" fmla="*/ 271886 h 262520"/>
                <a:gd name="connsiteX21" fmla="*/ 120842 w 262520"/>
                <a:gd name="connsiteY21" fmla="*/ 262260 h 262520"/>
                <a:gd name="connsiteX22" fmla="*/ 153219 w 262520"/>
                <a:gd name="connsiteY22" fmla="*/ 227258 h 262520"/>
                <a:gd name="connsiteX23" fmla="*/ 247727 w 262520"/>
                <a:gd name="connsiteY23" fmla="*/ 123125 h 262520"/>
                <a:gd name="connsiteX24" fmla="*/ 244664 w 262520"/>
                <a:gd name="connsiteY24" fmla="*/ 45244 h 262520"/>
                <a:gd name="connsiteX25" fmla="*/ 207036 w 262520"/>
                <a:gd name="connsiteY25" fmla="*/ 31242 h 262520"/>
                <a:gd name="connsiteX26" fmla="*/ 164158 w 262520"/>
                <a:gd name="connsiteY26" fmla="*/ 238633 h 262520"/>
                <a:gd name="connsiteX27" fmla="*/ 164158 w 262520"/>
                <a:gd name="connsiteY27" fmla="*/ 238633 h 262520"/>
                <a:gd name="connsiteX28" fmla="*/ 164158 w 262520"/>
                <a:gd name="connsiteY28" fmla="*/ 238633 h 26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2520" h="262520">
                  <a:moveTo>
                    <a:pt x="98090" y="303826"/>
                  </a:moveTo>
                  <a:cubicBezTo>
                    <a:pt x="82339" y="303826"/>
                    <a:pt x="67463" y="298138"/>
                    <a:pt x="56087" y="287637"/>
                  </a:cubicBezTo>
                  <a:lnTo>
                    <a:pt x="19772" y="254385"/>
                  </a:lnTo>
                  <a:cubicBezTo>
                    <a:pt x="7521" y="243009"/>
                    <a:pt x="520" y="227695"/>
                    <a:pt x="83" y="211506"/>
                  </a:cubicBezTo>
                  <a:cubicBezTo>
                    <a:pt x="-792" y="194880"/>
                    <a:pt x="5333" y="179129"/>
                    <a:pt x="16271" y="166878"/>
                  </a:cubicBezTo>
                  <a:lnTo>
                    <a:pt x="48649" y="131875"/>
                  </a:lnTo>
                  <a:lnTo>
                    <a:pt x="143156" y="27742"/>
                  </a:lnTo>
                  <a:cubicBezTo>
                    <a:pt x="175534" y="-7261"/>
                    <a:pt x="230663" y="-9448"/>
                    <a:pt x="265666" y="22929"/>
                  </a:cubicBezTo>
                  <a:cubicBezTo>
                    <a:pt x="300668" y="55307"/>
                    <a:pt x="302856" y="110436"/>
                    <a:pt x="270478" y="145439"/>
                  </a:cubicBezTo>
                  <a:lnTo>
                    <a:pt x="175971" y="249572"/>
                  </a:lnTo>
                  <a:cubicBezTo>
                    <a:pt x="175971" y="249572"/>
                    <a:pt x="175971" y="249572"/>
                    <a:pt x="175971" y="249572"/>
                  </a:cubicBezTo>
                  <a:lnTo>
                    <a:pt x="143594" y="284575"/>
                  </a:lnTo>
                  <a:cubicBezTo>
                    <a:pt x="132218" y="296825"/>
                    <a:pt x="116904" y="303826"/>
                    <a:pt x="100715" y="304264"/>
                  </a:cubicBezTo>
                  <a:cubicBezTo>
                    <a:pt x="99840" y="303826"/>
                    <a:pt x="98965" y="303826"/>
                    <a:pt x="98090" y="303826"/>
                  </a:cubicBezTo>
                  <a:close/>
                  <a:moveTo>
                    <a:pt x="207036" y="31242"/>
                  </a:moveTo>
                  <a:cubicBezTo>
                    <a:pt x="192160" y="31242"/>
                    <a:pt x="177284" y="37368"/>
                    <a:pt x="166783" y="48744"/>
                  </a:cubicBezTo>
                  <a:lnTo>
                    <a:pt x="39898" y="187880"/>
                  </a:lnTo>
                  <a:cubicBezTo>
                    <a:pt x="34648" y="193567"/>
                    <a:pt x="31585" y="201443"/>
                    <a:pt x="32023" y="209756"/>
                  </a:cubicBezTo>
                  <a:cubicBezTo>
                    <a:pt x="32460" y="218069"/>
                    <a:pt x="35960" y="225507"/>
                    <a:pt x="41648" y="230758"/>
                  </a:cubicBezTo>
                  <a:lnTo>
                    <a:pt x="77964" y="264010"/>
                  </a:lnTo>
                  <a:cubicBezTo>
                    <a:pt x="84089" y="269261"/>
                    <a:pt x="91527" y="272324"/>
                    <a:pt x="99840" y="271886"/>
                  </a:cubicBezTo>
                  <a:cubicBezTo>
                    <a:pt x="108153" y="271448"/>
                    <a:pt x="115591" y="267948"/>
                    <a:pt x="120842" y="262260"/>
                  </a:cubicBezTo>
                  <a:lnTo>
                    <a:pt x="153219" y="227258"/>
                  </a:lnTo>
                  <a:lnTo>
                    <a:pt x="247727" y="123125"/>
                  </a:lnTo>
                  <a:cubicBezTo>
                    <a:pt x="268291" y="100810"/>
                    <a:pt x="266978" y="65808"/>
                    <a:pt x="244664" y="45244"/>
                  </a:cubicBezTo>
                  <a:cubicBezTo>
                    <a:pt x="233288" y="36055"/>
                    <a:pt x="220162" y="31242"/>
                    <a:pt x="207036" y="31242"/>
                  </a:cubicBezTo>
                  <a:close/>
                  <a:moveTo>
                    <a:pt x="164158" y="238633"/>
                  </a:moveTo>
                  <a:lnTo>
                    <a:pt x="164158" y="238633"/>
                  </a:lnTo>
                  <a:lnTo>
                    <a:pt x="164158" y="238633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70D756B-786E-05AE-C6EC-BBDB6D77FA16}"/>
                </a:ext>
              </a:extLst>
            </p:cNvPr>
            <p:cNvSpPr/>
            <p:nvPr/>
          </p:nvSpPr>
          <p:spPr>
            <a:xfrm>
              <a:off x="5282929" y="6346440"/>
              <a:ext cx="306274" cy="350027"/>
            </a:xfrm>
            <a:custGeom>
              <a:avLst/>
              <a:gdLst>
                <a:gd name="connsiteX0" fmla="*/ 98031 w 306273"/>
                <a:gd name="connsiteY0" fmla="*/ 352282 h 350026"/>
                <a:gd name="connsiteX1" fmla="*/ 56028 w 306273"/>
                <a:gd name="connsiteY1" fmla="*/ 335656 h 350026"/>
                <a:gd name="connsiteX2" fmla="*/ 19713 w 306273"/>
                <a:gd name="connsiteY2" fmla="*/ 302403 h 350026"/>
                <a:gd name="connsiteX3" fmla="*/ 23 w 306273"/>
                <a:gd name="connsiteY3" fmla="*/ 259525 h 350026"/>
                <a:gd name="connsiteX4" fmla="*/ 16212 w 306273"/>
                <a:gd name="connsiteY4" fmla="*/ 214896 h 350026"/>
                <a:gd name="connsiteX5" fmla="*/ 48590 w 306273"/>
                <a:gd name="connsiteY5" fmla="*/ 179894 h 350026"/>
                <a:gd name="connsiteX6" fmla="*/ 184663 w 306273"/>
                <a:gd name="connsiteY6" fmla="*/ 28069 h 350026"/>
                <a:gd name="connsiteX7" fmla="*/ 307172 w 306273"/>
                <a:gd name="connsiteY7" fmla="*/ 23257 h 350026"/>
                <a:gd name="connsiteX8" fmla="*/ 311985 w 306273"/>
                <a:gd name="connsiteY8" fmla="*/ 145766 h 350026"/>
                <a:gd name="connsiteX9" fmla="*/ 175912 w 306273"/>
                <a:gd name="connsiteY9" fmla="*/ 297153 h 350026"/>
                <a:gd name="connsiteX10" fmla="*/ 175912 w 306273"/>
                <a:gd name="connsiteY10" fmla="*/ 297153 h 350026"/>
                <a:gd name="connsiteX11" fmla="*/ 143535 w 306273"/>
                <a:gd name="connsiteY11" fmla="*/ 332155 h 350026"/>
                <a:gd name="connsiteX12" fmla="*/ 98031 w 306273"/>
                <a:gd name="connsiteY12" fmla="*/ 352282 h 350026"/>
                <a:gd name="connsiteX13" fmla="*/ 248543 w 306273"/>
                <a:gd name="connsiteY13" fmla="*/ 32007 h 350026"/>
                <a:gd name="connsiteX14" fmla="*/ 208290 w 306273"/>
                <a:gd name="connsiteY14" fmla="*/ 49509 h 350026"/>
                <a:gd name="connsiteX15" fmla="*/ 72217 w 306273"/>
                <a:gd name="connsiteY15" fmla="*/ 201333 h 350026"/>
                <a:gd name="connsiteX16" fmla="*/ 39839 w 306273"/>
                <a:gd name="connsiteY16" fmla="*/ 236335 h 350026"/>
                <a:gd name="connsiteX17" fmla="*/ 31963 w 306273"/>
                <a:gd name="connsiteY17" fmla="*/ 258212 h 350026"/>
                <a:gd name="connsiteX18" fmla="*/ 41589 w 306273"/>
                <a:gd name="connsiteY18" fmla="*/ 279214 h 350026"/>
                <a:gd name="connsiteX19" fmla="*/ 77904 w 306273"/>
                <a:gd name="connsiteY19" fmla="*/ 312466 h 350026"/>
                <a:gd name="connsiteX20" fmla="*/ 120783 w 306273"/>
                <a:gd name="connsiteY20" fmla="*/ 310716 h 350026"/>
                <a:gd name="connsiteX21" fmla="*/ 153160 w 306273"/>
                <a:gd name="connsiteY21" fmla="*/ 275714 h 350026"/>
                <a:gd name="connsiteX22" fmla="*/ 289233 w 306273"/>
                <a:gd name="connsiteY22" fmla="*/ 123889 h 350026"/>
                <a:gd name="connsiteX23" fmla="*/ 286171 w 306273"/>
                <a:gd name="connsiteY23" fmla="*/ 46008 h 350026"/>
                <a:gd name="connsiteX24" fmla="*/ 248543 w 306273"/>
                <a:gd name="connsiteY24" fmla="*/ 32007 h 350026"/>
                <a:gd name="connsiteX25" fmla="*/ 164099 w 306273"/>
                <a:gd name="connsiteY25" fmla="*/ 286652 h 350026"/>
                <a:gd name="connsiteX26" fmla="*/ 164099 w 306273"/>
                <a:gd name="connsiteY26" fmla="*/ 286652 h 350026"/>
                <a:gd name="connsiteX27" fmla="*/ 164099 w 306273"/>
                <a:gd name="connsiteY27" fmla="*/ 286652 h 35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6273" h="350026">
                  <a:moveTo>
                    <a:pt x="98031" y="352282"/>
                  </a:moveTo>
                  <a:cubicBezTo>
                    <a:pt x="83155" y="352282"/>
                    <a:pt x="67841" y="347032"/>
                    <a:pt x="56028" y="335656"/>
                  </a:cubicBezTo>
                  <a:lnTo>
                    <a:pt x="19713" y="302403"/>
                  </a:lnTo>
                  <a:cubicBezTo>
                    <a:pt x="7462" y="291027"/>
                    <a:pt x="461" y="275714"/>
                    <a:pt x="23" y="259525"/>
                  </a:cubicBezTo>
                  <a:cubicBezTo>
                    <a:pt x="-414" y="242899"/>
                    <a:pt x="5274" y="227147"/>
                    <a:pt x="16212" y="214896"/>
                  </a:cubicBezTo>
                  <a:lnTo>
                    <a:pt x="48590" y="179894"/>
                  </a:lnTo>
                  <a:lnTo>
                    <a:pt x="184663" y="28069"/>
                  </a:lnTo>
                  <a:cubicBezTo>
                    <a:pt x="217040" y="-7371"/>
                    <a:pt x="272169" y="-9558"/>
                    <a:pt x="307172" y="23257"/>
                  </a:cubicBezTo>
                  <a:cubicBezTo>
                    <a:pt x="342175" y="55634"/>
                    <a:pt x="344362" y="110763"/>
                    <a:pt x="311985" y="145766"/>
                  </a:cubicBezTo>
                  <a:lnTo>
                    <a:pt x="175912" y="297153"/>
                  </a:lnTo>
                  <a:cubicBezTo>
                    <a:pt x="175912" y="297153"/>
                    <a:pt x="175912" y="297153"/>
                    <a:pt x="175912" y="297153"/>
                  </a:cubicBezTo>
                  <a:lnTo>
                    <a:pt x="143535" y="332155"/>
                  </a:lnTo>
                  <a:cubicBezTo>
                    <a:pt x="131284" y="345719"/>
                    <a:pt x="114657" y="352282"/>
                    <a:pt x="98031" y="352282"/>
                  </a:cubicBezTo>
                  <a:close/>
                  <a:moveTo>
                    <a:pt x="248543" y="32007"/>
                  </a:moveTo>
                  <a:cubicBezTo>
                    <a:pt x="233666" y="32007"/>
                    <a:pt x="218790" y="38133"/>
                    <a:pt x="208290" y="49509"/>
                  </a:cubicBezTo>
                  <a:lnTo>
                    <a:pt x="72217" y="201333"/>
                  </a:lnTo>
                  <a:lnTo>
                    <a:pt x="39839" y="236335"/>
                  </a:lnTo>
                  <a:cubicBezTo>
                    <a:pt x="34589" y="242023"/>
                    <a:pt x="31526" y="249899"/>
                    <a:pt x="31963" y="258212"/>
                  </a:cubicBezTo>
                  <a:cubicBezTo>
                    <a:pt x="32401" y="266525"/>
                    <a:pt x="35901" y="273963"/>
                    <a:pt x="41589" y="279214"/>
                  </a:cubicBezTo>
                  <a:lnTo>
                    <a:pt x="77904" y="312466"/>
                  </a:lnTo>
                  <a:cubicBezTo>
                    <a:pt x="90155" y="323842"/>
                    <a:pt x="109407" y="322967"/>
                    <a:pt x="120783" y="310716"/>
                  </a:cubicBezTo>
                  <a:lnTo>
                    <a:pt x="153160" y="275714"/>
                  </a:lnTo>
                  <a:lnTo>
                    <a:pt x="289233" y="123889"/>
                  </a:lnTo>
                  <a:cubicBezTo>
                    <a:pt x="309797" y="101575"/>
                    <a:pt x="308485" y="66572"/>
                    <a:pt x="286171" y="46008"/>
                  </a:cubicBezTo>
                  <a:cubicBezTo>
                    <a:pt x="275232" y="36820"/>
                    <a:pt x="261669" y="32007"/>
                    <a:pt x="248543" y="32007"/>
                  </a:cubicBezTo>
                  <a:close/>
                  <a:moveTo>
                    <a:pt x="164099" y="286652"/>
                  </a:moveTo>
                  <a:lnTo>
                    <a:pt x="164099" y="286652"/>
                  </a:lnTo>
                  <a:lnTo>
                    <a:pt x="164099" y="286652"/>
                  </a:lnTo>
                  <a:close/>
                </a:path>
              </a:pathLst>
            </a:custGeom>
            <a:grpFill/>
            <a:ln w="4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1A1A24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endParaRPr>
            </a:p>
          </p:txBody>
        </p:sp>
        <p:grpSp>
          <p:nvGrpSpPr>
            <p:cNvPr id="81" name="Graphic 72">
              <a:extLst>
                <a:ext uri="{FF2B5EF4-FFF2-40B4-BE49-F238E27FC236}">
                  <a16:creationId xmlns:a16="http://schemas.microsoft.com/office/drawing/2014/main" id="{0A7ACC70-4D34-769D-8640-65EC6C7FD490}"/>
                </a:ext>
              </a:extLst>
            </p:cNvPr>
            <p:cNvGrpSpPr/>
            <p:nvPr/>
          </p:nvGrpSpPr>
          <p:grpSpPr>
            <a:xfrm>
              <a:off x="5104439" y="5820964"/>
              <a:ext cx="1209593" cy="1015077"/>
              <a:chOff x="5104439" y="5820964"/>
              <a:chExt cx="1209593" cy="1015077"/>
            </a:xfrm>
            <a:grpFill/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682E891-3D16-EF45-557D-11825EB79FB7}"/>
                  </a:ext>
                </a:extLst>
              </p:cNvPr>
              <p:cNvSpPr/>
              <p:nvPr/>
            </p:nvSpPr>
            <p:spPr>
              <a:xfrm>
                <a:off x="6056883" y="6442261"/>
                <a:ext cx="131260" cy="175013"/>
              </a:xfrm>
              <a:custGeom>
                <a:avLst/>
                <a:gdLst>
                  <a:gd name="connsiteX0" fmla="*/ 68759 w 131260"/>
                  <a:gd name="connsiteY0" fmla="*/ 177705 h 175013"/>
                  <a:gd name="connsiteX1" fmla="*/ 7067 w 131260"/>
                  <a:gd name="connsiteY1" fmla="*/ 160204 h 175013"/>
                  <a:gd name="connsiteX2" fmla="*/ 2692 w 131260"/>
                  <a:gd name="connsiteY2" fmla="*/ 138327 h 175013"/>
                  <a:gd name="connsiteX3" fmla="*/ 24569 w 131260"/>
                  <a:gd name="connsiteY3" fmla="*/ 133952 h 175013"/>
                  <a:gd name="connsiteX4" fmla="*/ 72260 w 131260"/>
                  <a:gd name="connsiteY4" fmla="*/ 146203 h 175013"/>
                  <a:gd name="connsiteX5" fmla="*/ 109450 w 131260"/>
                  <a:gd name="connsiteY5" fmla="*/ 130014 h 175013"/>
                  <a:gd name="connsiteX6" fmla="*/ 131327 w 131260"/>
                  <a:gd name="connsiteY6" fmla="*/ 97637 h 175013"/>
                  <a:gd name="connsiteX7" fmla="*/ 123451 w 131260"/>
                  <a:gd name="connsiteY7" fmla="*/ 28944 h 175013"/>
                  <a:gd name="connsiteX8" fmla="*/ 119076 w 131260"/>
                  <a:gd name="connsiteY8" fmla="*/ 7067 h 175013"/>
                  <a:gd name="connsiteX9" fmla="*/ 140953 w 131260"/>
                  <a:gd name="connsiteY9" fmla="*/ 2692 h 175013"/>
                  <a:gd name="connsiteX10" fmla="*/ 157579 w 131260"/>
                  <a:gd name="connsiteY10" fmla="*/ 115576 h 175013"/>
                  <a:gd name="connsiteX11" fmla="*/ 135702 w 131260"/>
                  <a:gd name="connsiteY11" fmla="*/ 147953 h 175013"/>
                  <a:gd name="connsiteX12" fmla="*/ 73572 w 131260"/>
                  <a:gd name="connsiteY12" fmla="*/ 178143 h 175013"/>
                  <a:gd name="connsiteX13" fmla="*/ 68759 w 131260"/>
                  <a:gd name="connsiteY13" fmla="*/ 177705 h 17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260" h="175013">
                    <a:moveTo>
                      <a:pt x="68759" y="177705"/>
                    </a:moveTo>
                    <a:cubicBezTo>
                      <a:pt x="46445" y="177705"/>
                      <a:pt x="23256" y="171142"/>
                      <a:pt x="7067" y="160204"/>
                    </a:cubicBezTo>
                    <a:cubicBezTo>
                      <a:pt x="-371" y="155391"/>
                      <a:pt x="-2121" y="145328"/>
                      <a:pt x="2692" y="138327"/>
                    </a:cubicBezTo>
                    <a:cubicBezTo>
                      <a:pt x="7505" y="130889"/>
                      <a:pt x="17568" y="129139"/>
                      <a:pt x="24569" y="133952"/>
                    </a:cubicBezTo>
                    <a:cubicBezTo>
                      <a:pt x="36820" y="142265"/>
                      <a:pt x="55196" y="146640"/>
                      <a:pt x="72260" y="146203"/>
                    </a:cubicBezTo>
                    <a:cubicBezTo>
                      <a:pt x="89761" y="145328"/>
                      <a:pt x="103325" y="139640"/>
                      <a:pt x="109450" y="130014"/>
                    </a:cubicBezTo>
                    <a:lnTo>
                      <a:pt x="131327" y="97637"/>
                    </a:lnTo>
                    <a:cubicBezTo>
                      <a:pt x="145765" y="76635"/>
                      <a:pt x="147516" y="45133"/>
                      <a:pt x="123451" y="28944"/>
                    </a:cubicBezTo>
                    <a:cubicBezTo>
                      <a:pt x="116013" y="24131"/>
                      <a:pt x="114263" y="14068"/>
                      <a:pt x="119076" y="7067"/>
                    </a:cubicBezTo>
                    <a:cubicBezTo>
                      <a:pt x="123889" y="-371"/>
                      <a:pt x="133952" y="-2121"/>
                      <a:pt x="140953" y="2692"/>
                    </a:cubicBezTo>
                    <a:cubicBezTo>
                      <a:pt x="176830" y="26756"/>
                      <a:pt x="184268" y="76198"/>
                      <a:pt x="157579" y="115576"/>
                    </a:cubicBezTo>
                    <a:lnTo>
                      <a:pt x="135702" y="147953"/>
                    </a:lnTo>
                    <a:cubicBezTo>
                      <a:pt x="123451" y="166329"/>
                      <a:pt x="101137" y="176830"/>
                      <a:pt x="73572" y="178143"/>
                    </a:cubicBezTo>
                    <a:cubicBezTo>
                      <a:pt x="71822" y="177268"/>
                      <a:pt x="70510" y="177705"/>
                      <a:pt x="68759" y="177705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D4C51C4-93E7-F8E3-F80D-35F1077BFEA5}"/>
                  </a:ext>
                </a:extLst>
              </p:cNvPr>
              <p:cNvSpPr/>
              <p:nvPr/>
            </p:nvSpPr>
            <p:spPr>
              <a:xfrm>
                <a:off x="5657731" y="5981417"/>
                <a:ext cx="656301" cy="481287"/>
              </a:xfrm>
              <a:custGeom>
                <a:avLst/>
                <a:gdLst>
                  <a:gd name="connsiteX0" fmla="*/ 580795 w 656300"/>
                  <a:gd name="connsiteY0" fmla="*/ 505539 h 481287"/>
                  <a:gd name="connsiteX1" fmla="*/ 522603 w 656300"/>
                  <a:gd name="connsiteY1" fmla="*/ 489351 h 481287"/>
                  <a:gd name="connsiteX2" fmla="*/ 518228 w 656300"/>
                  <a:gd name="connsiteY2" fmla="*/ 467474 h 481287"/>
                  <a:gd name="connsiteX3" fmla="*/ 540105 w 656300"/>
                  <a:gd name="connsiteY3" fmla="*/ 463099 h 481287"/>
                  <a:gd name="connsiteX4" fmla="*/ 586921 w 656300"/>
                  <a:gd name="connsiteY4" fmla="*/ 474037 h 481287"/>
                  <a:gd name="connsiteX5" fmla="*/ 624549 w 656300"/>
                  <a:gd name="connsiteY5" fmla="*/ 456536 h 481287"/>
                  <a:gd name="connsiteX6" fmla="*/ 646425 w 656300"/>
                  <a:gd name="connsiteY6" fmla="*/ 424158 h 481287"/>
                  <a:gd name="connsiteX7" fmla="*/ 653863 w 656300"/>
                  <a:gd name="connsiteY7" fmla="*/ 386530 h 481287"/>
                  <a:gd name="connsiteX8" fmla="*/ 632424 w 656300"/>
                  <a:gd name="connsiteY8" fmla="*/ 354590 h 481287"/>
                  <a:gd name="connsiteX9" fmla="*/ 416720 w 656300"/>
                  <a:gd name="connsiteY9" fmla="*/ 209767 h 481287"/>
                  <a:gd name="connsiteX10" fmla="*/ 13314 w 656300"/>
                  <a:gd name="connsiteY10" fmla="*/ 31253 h 481287"/>
                  <a:gd name="connsiteX11" fmla="*/ 188 w 656300"/>
                  <a:gd name="connsiteY11" fmla="*/ 13314 h 481287"/>
                  <a:gd name="connsiteX12" fmla="*/ 18127 w 656300"/>
                  <a:gd name="connsiteY12" fmla="*/ 188 h 481287"/>
                  <a:gd name="connsiteX13" fmla="*/ 434659 w 656300"/>
                  <a:gd name="connsiteY13" fmla="*/ 183952 h 481287"/>
                  <a:gd name="connsiteX14" fmla="*/ 649926 w 656300"/>
                  <a:gd name="connsiteY14" fmla="*/ 328338 h 481287"/>
                  <a:gd name="connsiteX15" fmla="*/ 684491 w 656300"/>
                  <a:gd name="connsiteY15" fmla="*/ 380842 h 481287"/>
                  <a:gd name="connsiteX16" fmla="*/ 672240 w 656300"/>
                  <a:gd name="connsiteY16" fmla="*/ 442535 h 481287"/>
                  <a:gd name="connsiteX17" fmla="*/ 650363 w 656300"/>
                  <a:gd name="connsiteY17" fmla="*/ 474912 h 481287"/>
                  <a:gd name="connsiteX18" fmla="*/ 589108 w 656300"/>
                  <a:gd name="connsiteY18" fmla="*/ 506415 h 481287"/>
                  <a:gd name="connsiteX19" fmla="*/ 580795 w 656300"/>
                  <a:gd name="connsiteY19" fmla="*/ 505539 h 48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56300" h="481287">
                    <a:moveTo>
                      <a:pt x="580795" y="505539"/>
                    </a:moveTo>
                    <a:cubicBezTo>
                      <a:pt x="559356" y="505539"/>
                      <a:pt x="537917" y="499414"/>
                      <a:pt x="522603" y="489351"/>
                    </a:cubicBezTo>
                    <a:cubicBezTo>
                      <a:pt x="515165" y="484538"/>
                      <a:pt x="513415" y="474474"/>
                      <a:pt x="518228" y="467474"/>
                    </a:cubicBezTo>
                    <a:cubicBezTo>
                      <a:pt x="523041" y="460036"/>
                      <a:pt x="533104" y="458286"/>
                      <a:pt x="540105" y="463099"/>
                    </a:cubicBezTo>
                    <a:cubicBezTo>
                      <a:pt x="551918" y="470974"/>
                      <a:pt x="569857" y="475350"/>
                      <a:pt x="586921" y="474037"/>
                    </a:cubicBezTo>
                    <a:cubicBezTo>
                      <a:pt x="603985" y="472724"/>
                      <a:pt x="617986" y="466161"/>
                      <a:pt x="624549" y="456536"/>
                    </a:cubicBezTo>
                    <a:lnTo>
                      <a:pt x="646425" y="424158"/>
                    </a:lnTo>
                    <a:cubicBezTo>
                      <a:pt x="653863" y="413220"/>
                      <a:pt x="656488" y="399656"/>
                      <a:pt x="653863" y="386530"/>
                    </a:cubicBezTo>
                    <a:cubicBezTo>
                      <a:pt x="651238" y="373404"/>
                      <a:pt x="643800" y="362028"/>
                      <a:pt x="632424" y="354590"/>
                    </a:cubicBezTo>
                    <a:lnTo>
                      <a:pt x="416720" y="209767"/>
                    </a:lnTo>
                    <a:cubicBezTo>
                      <a:pt x="414095" y="208016"/>
                      <a:pt x="211079" y="62318"/>
                      <a:pt x="13314" y="31253"/>
                    </a:cubicBezTo>
                    <a:cubicBezTo>
                      <a:pt x="4563" y="29940"/>
                      <a:pt x="-1125" y="21627"/>
                      <a:pt x="188" y="13314"/>
                    </a:cubicBezTo>
                    <a:cubicBezTo>
                      <a:pt x="1501" y="4563"/>
                      <a:pt x="9814" y="-1125"/>
                      <a:pt x="18127" y="188"/>
                    </a:cubicBezTo>
                    <a:cubicBezTo>
                      <a:pt x="223330" y="32565"/>
                      <a:pt x="426346" y="177827"/>
                      <a:pt x="434659" y="183952"/>
                    </a:cubicBezTo>
                    <a:lnTo>
                      <a:pt x="649926" y="328338"/>
                    </a:lnTo>
                    <a:cubicBezTo>
                      <a:pt x="667864" y="340589"/>
                      <a:pt x="680553" y="358966"/>
                      <a:pt x="684491" y="380842"/>
                    </a:cubicBezTo>
                    <a:cubicBezTo>
                      <a:pt x="688866" y="402281"/>
                      <a:pt x="684491" y="424158"/>
                      <a:pt x="672240" y="442535"/>
                    </a:cubicBezTo>
                    <a:lnTo>
                      <a:pt x="650363" y="474912"/>
                    </a:lnTo>
                    <a:cubicBezTo>
                      <a:pt x="638112" y="492851"/>
                      <a:pt x="615798" y="504227"/>
                      <a:pt x="589108" y="506415"/>
                    </a:cubicBezTo>
                    <a:cubicBezTo>
                      <a:pt x="586483" y="505539"/>
                      <a:pt x="583858" y="505539"/>
                      <a:pt x="580795" y="505539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8A87A79-F01C-FC0D-8119-471D9F666841}"/>
                  </a:ext>
                </a:extLst>
              </p:cNvPr>
              <p:cNvSpPr/>
              <p:nvPr/>
            </p:nvSpPr>
            <p:spPr>
              <a:xfrm>
                <a:off x="5104439" y="5820964"/>
                <a:ext cx="393780" cy="568794"/>
              </a:xfrm>
              <a:custGeom>
                <a:avLst/>
                <a:gdLst>
                  <a:gd name="connsiteX0" fmla="*/ 172826 w 393780"/>
                  <a:gd name="connsiteY0" fmla="*/ 589424 h 568793"/>
                  <a:gd name="connsiteX1" fmla="*/ 161450 w 393780"/>
                  <a:gd name="connsiteY1" fmla="*/ 584611 h 568793"/>
                  <a:gd name="connsiteX2" fmla="*/ 2625 w 393780"/>
                  <a:gd name="connsiteY2" fmla="*/ 385971 h 568793"/>
                  <a:gd name="connsiteX3" fmla="*/ 2625 w 393780"/>
                  <a:gd name="connsiteY3" fmla="*/ 368469 h 568793"/>
                  <a:gd name="connsiteX4" fmla="*/ 242394 w 393780"/>
                  <a:gd name="connsiteY4" fmla="*/ 7067 h 568793"/>
                  <a:gd name="connsiteX5" fmla="*/ 254207 w 393780"/>
                  <a:gd name="connsiteY5" fmla="*/ 66 h 568793"/>
                  <a:gd name="connsiteX6" fmla="*/ 266896 w 393780"/>
                  <a:gd name="connsiteY6" fmla="*/ 4879 h 568793"/>
                  <a:gd name="connsiteX7" fmla="*/ 414344 w 393780"/>
                  <a:gd name="connsiteY7" fmla="*/ 116012 h 568793"/>
                  <a:gd name="connsiteX8" fmla="*/ 421345 w 393780"/>
                  <a:gd name="connsiteY8" fmla="*/ 137452 h 568793"/>
                  <a:gd name="connsiteX9" fmla="*/ 399906 w 393780"/>
                  <a:gd name="connsiteY9" fmla="*/ 144452 h 568793"/>
                  <a:gd name="connsiteX10" fmla="*/ 257707 w 393780"/>
                  <a:gd name="connsiteY10" fmla="*/ 40319 h 568793"/>
                  <a:gd name="connsiteX11" fmla="*/ 34565 w 393780"/>
                  <a:gd name="connsiteY11" fmla="*/ 376783 h 568793"/>
                  <a:gd name="connsiteX12" fmla="*/ 184202 w 393780"/>
                  <a:gd name="connsiteY12" fmla="*/ 562297 h 568793"/>
                  <a:gd name="connsiteX13" fmla="*/ 183327 w 393780"/>
                  <a:gd name="connsiteY13" fmla="*/ 584611 h 568793"/>
                  <a:gd name="connsiteX14" fmla="*/ 172826 w 393780"/>
                  <a:gd name="connsiteY14" fmla="*/ 589424 h 568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3780" h="568793">
                    <a:moveTo>
                      <a:pt x="172826" y="589424"/>
                    </a:moveTo>
                    <a:cubicBezTo>
                      <a:pt x="168450" y="589424"/>
                      <a:pt x="164513" y="587674"/>
                      <a:pt x="161450" y="584611"/>
                    </a:cubicBezTo>
                    <a:cubicBezTo>
                      <a:pt x="98008" y="516793"/>
                      <a:pt x="44628" y="449851"/>
                      <a:pt x="2625" y="385971"/>
                    </a:cubicBezTo>
                    <a:cubicBezTo>
                      <a:pt x="-875" y="380720"/>
                      <a:pt x="-875" y="373720"/>
                      <a:pt x="2625" y="368469"/>
                    </a:cubicBezTo>
                    <a:lnTo>
                      <a:pt x="242394" y="7067"/>
                    </a:lnTo>
                    <a:cubicBezTo>
                      <a:pt x="245019" y="3129"/>
                      <a:pt x="249394" y="504"/>
                      <a:pt x="254207" y="66"/>
                    </a:cubicBezTo>
                    <a:cubicBezTo>
                      <a:pt x="259020" y="-371"/>
                      <a:pt x="263833" y="1379"/>
                      <a:pt x="266896" y="4879"/>
                    </a:cubicBezTo>
                    <a:cubicBezTo>
                      <a:pt x="267771" y="5754"/>
                      <a:pt x="339526" y="79260"/>
                      <a:pt x="414344" y="116012"/>
                    </a:cubicBezTo>
                    <a:cubicBezTo>
                      <a:pt x="422220" y="119950"/>
                      <a:pt x="425283" y="129576"/>
                      <a:pt x="421345" y="137452"/>
                    </a:cubicBezTo>
                    <a:cubicBezTo>
                      <a:pt x="417407" y="145327"/>
                      <a:pt x="407781" y="148390"/>
                      <a:pt x="399906" y="144452"/>
                    </a:cubicBezTo>
                    <a:cubicBezTo>
                      <a:pt x="339964" y="114700"/>
                      <a:pt x="283084" y="64384"/>
                      <a:pt x="257707" y="40319"/>
                    </a:cubicBezTo>
                    <a:lnTo>
                      <a:pt x="34565" y="376783"/>
                    </a:lnTo>
                    <a:cubicBezTo>
                      <a:pt x="74381" y="436725"/>
                      <a:pt x="124697" y="498855"/>
                      <a:pt x="184202" y="562297"/>
                    </a:cubicBezTo>
                    <a:cubicBezTo>
                      <a:pt x="190327" y="568860"/>
                      <a:pt x="189890" y="578923"/>
                      <a:pt x="183327" y="584611"/>
                    </a:cubicBezTo>
                    <a:cubicBezTo>
                      <a:pt x="180701" y="587674"/>
                      <a:pt x="176764" y="589424"/>
                      <a:pt x="172826" y="589424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035B0634-F926-C7A6-788E-14EEC682C865}"/>
                  </a:ext>
                </a:extLst>
              </p:cNvPr>
              <p:cNvSpPr/>
              <p:nvPr/>
            </p:nvSpPr>
            <p:spPr>
              <a:xfrm>
                <a:off x="5699394" y="6573521"/>
                <a:ext cx="393780" cy="262520"/>
              </a:xfrm>
              <a:custGeom>
                <a:avLst/>
                <a:gdLst>
                  <a:gd name="connsiteX0" fmla="*/ 172479 w 393780"/>
                  <a:gd name="connsiteY0" fmla="*/ 301965 h 262520"/>
                  <a:gd name="connsiteX1" fmla="*/ 126975 w 393780"/>
                  <a:gd name="connsiteY1" fmla="*/ 287964 h 262520"/>
                  <a:gd name="connsiteX2" fmla="*/ 122162 w 393780"/>
                  <a:gd name="connsiteY2" fmla="*/ 284901 h 262520"/>
                  <a:gd name="connsiteX3" fmla="*/ 6653 w 393780"/>
                  <a:gd name="connsiteY3" fmla="*/ 206145 h 262520"/>
                  <a:gd name="connsiteX4" fmla="*/ 2716 w 393780"/>
                  <a:gd name="connsiteY4" fmla="*/ 183831 h 262520"/>
                  <a:gd name="connsiteX5" fmla="*/ 25030 w 393780"/>
                  <a:gd name="connsiteY5" fmla="*/ 179893 h 262520"/>
                  <a:gd name="connsiteX6" fmla="*/ 139664 w 393780"/>
                  <a:gd name="connsiteY6" fmla="*/ 257774 h 262520"/>
                  <a:gd name="connsiteX7" fmla="*/ 144914 w 393780"/>
                  <a:gd name="connsiteY7" fmla="*/ 261274 h 262520"/>
                  <a:gd name="connsiteX8" fmla="*/ 182542 w 393780"/>
                  <a:gd name="connsiteY8" fmla="*/ 269150 h 262520"/>
                  <a:gd name="connsiteX9" fmla="*/ 214482 w 393780"/>
                  <a:gd name="connsiteY9" fmla="*/ 248148 h 262520"/>
                  <a:gd name="connsiteX10" fmla="*/ 236359 w 393780"/>
                  <a:gd name="connsiteY10" fmla="*/ 215771 h 262520"/>
                  <a:gd name="connsiteX11" fmla="*/ 223670 w 393780"/>
                  <a:gd name="connsiteY11" fmla="*/ 147078 h 262520"/>
                  <a:gd name="connsiteX12" fmla="*/ 222358 w 393780"/>
                  <a:gd name="connsiteY12" fmla="*/ 146203 h 262520"/>
                  <a:gd name="connsiteX13" fmla="*/ 218420 w 393780"/>
                  <a:gd name="connsiteY13" fmla="*/ 124326 h 262520"/>
                  <a:gd name="connsiteX14" fmla="*/ 240296 w 393780"/>
                  <a:gd name="connsiteY14" fmla="*/ 119951 h 262520"/>
                  <a:gd name="connsiteX15" fmla="*/ 242047 w 393780"/>
                  <a:gd name="connsiteY15" fmla="*/ 121264 h 262520"/>
                  <a:gd name="connsiteX16" fmla="*/ 277487 w 393780"/>
                  <a:gd name="connsiteY16" fmla="*/ 145765 h 262520"/>
                  <a:gd name="connsiteX17" fmla="*/ 315552 w 393780"/>
                  <a:gd name="connsiteY17" fmla="*/ 151016 h 262520"/>
                  <a:gd name="connsiteX18" fmla="*/ 350117 w 393780"/>
                  <a:gd name="connsiteY18" fmla="*/ 127389 h 262520"/>
                  <a:gd name="connsiteX19" fmla="*/ 371994 w 393780"/>
                  <a:gd name="connsiteY19" fmla="*/ 95011 h 262520"/>
                  <a:gd name="connsiteX20" fmla="*/ 364556 w 393780"/>
                  <a:gd name="connsiteY20" fmla="*/ 28944 h 262520"/>
                  <a:gd name="connsiteX21" fmla="*/ 360181 w 393780"/>
                  <a:gd name="connsiteY21" fmla="*/ 7067 h 262520"/>
                  <a:gd name="connsiteX22" fmla="*/ 382057 w 393780"/>
                  <a:gd name="connsiteY22" fmla="*/ 2692 h 262520"/>
                  <a:gd name="connsiteX23" fmla="*/ 397809 w 393780"/>
                  <a:gd name="connsiteY23" fmla="*/ 112950 h 262520"/>
                  <a:gd name="connsiteX24" fmla="*/ 375932 w 393780"/>
                  <a:gd name="connsiteY24" fmla="*/ 145328 h 262520"/>
                  <a:gd name="connsiteX25" fmla="*/ 322990 w 393780"/>
                  <a:gd name="connsiteY25" fmla="*/ 182081 h 262520"/>
                  <a:gd name="connsiteX26" fmla="*/ 275737 w 393780"/>
                  <a:gd name="connsiteY26" fmla="*/ 180331 h 262520"/>
                  <a:gd name="connsiteX27" fmla="*/ 262173 w 393780"/>
                  <a:gd name="connsiteY27" fmla="*/ 233710 h 262520"/>
                  <a:gd name="connsiteX28" fmla="*/ 240296 w 393780"/>
                  <a:gd name="connsiteY28" fmla="*/ 266087 h 262520"/>
                  <a:gd name="connsiteX29" fmla="*/ 188230 w 393780"/>
                  <a:gd name="connsiteY29" fmla="*/ 300652 h 262520"/>
                  <a:gd name="connsiteX30" fmla="*/ 172479 w 393780"/>
                  <a:gd name="connsiteY30" fmla="*/ 301965 h 26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93780" h="262520">
                    <a:moveTo>
                      <a:pt x="172479" y="301965"/>
                    </a:moveTo>
                    <a:cubicBezTo>
                      <a:pt x="156290" y="301965"/>
                      <a:pt x="140539" y="297152"/>
                      <a:pt x="126975" y="287964"/>
                    </a:cubicBezTo>
                    <a:lnTo>
                      <a:pt x="122162" y="284901"/>
                    </a:lnTo>
                    <a:cubicBezTo>
                      <a:pt x="122162" y="284901"/>
                      <a:pt x="78409" y="257337"/>
                      <a:pt x="6653" y="206145"/>
                    </a:cubicBezTo>
                    <a:cubicBezTo>
                      <a:pt x="-347" y="200895"/>
                      <a:pt x="-2097" y="191269"/>
                      <a:pt x="2716" y="183831"/>
                    </a:cubicBezTo>
                    <a:cubicBezTo>
                      <a:pt x="7966" y="176830"/>
                      <a:pt x="17592" y="175080"/>
                      <a:pt x="25030" y="179893"/>
                    </a:cubicBezTo>
                    <a:cubicBezTo>
                      <a:pt x="96348" y="230209"/>
                      <a:pt x="139226" y="257774"/>
                      <a:pt x="139664" y="257774"/>
                    </a:cubicBezTo>
                    <a:lnTo>
                      <a:pt x="144914" y="261274"/>
                    </a:lnTo>
                    <a:cubicBezTo>
                      <a:pt x="155852" y="268712"/>
                      <a:pt x="169416" y="271338"/>
                      <a:pt x="182542" y="269150"/>
                    </a:cubicBezTo>
                    <a:cubicBezTo>
                      <a:pt x="195668" y="266525"/>
                      <a:pt x="207044" y="259087"/>
                      <a:pt x="214482" y="248148"/>
                    </a:cubicBezTo>
                    <a:lnTo>
                      <a:pt x="236359" y="215771"/>
                    </a:lnTo>
                    <a:cubicBezTo>
                      <a:pt x="251672" y="193019"/>
                      <a:pt x="245984" y="162829"/>
                      <a:pt x="223670" y="147078"/>
                    </a:cubicBezTo>
                    <a:lnTo>
                      <a:pt x="222358" y="146203"/>
                    </a:lnTo>
                    <a:cubicBezTo>
                      <a:pt x="215357" y="141390"/>
                      <a:pt x="213169" y="131327"/>
                      <a:pt x="218420" y="124326"/>
                    </a:cubicBezTo>
                    <a:cubicBezTo>
                      <a:pt x="223233" y="117326"/>
                      <a:pt x="233296" y="115138"/>
                      <a:pt x="240296" y="119951"/>
                    </a:cubicBezTo>
                    <a:cubicBezTo>
                      <a:pt x="240734" y="120388"/>
                      <a:pt x="241609" y="120826"/>
                      <a:pt x="242047" y="121264"/>
                    </a:cubicBezTo>
                    <a:lnTo>
                      <a:pt x="277487" y="145765"/>
                    </a:lnTo>
                    <a:cubicBezTo>
                      <a:pt x="287988" y="152766"/>
                      <a:pt x="301551" y="154516"/>
                      <a:pt x="315552" y="151016"/>
                    </a:cubicBezTo>
                    <a:cubicBezTo>
                      <a:pt x="329553" y="147516"/>
                      <a:pt x="342242" y="138765"/>
                      <a:pt x="350117" y="127389"/>
                    </a:cubicBezTo>
                    <a:lnTo>
                      <a:pt x="371994" y="95011"/>
                    </a:lnTo>
                    <a:cubicBezTo>
                      <a:pt x="385558" y="74885"/>
                      <a:pt x="389058" y="45133"/>
                      <a:pt x="364556" y="28944"/>
                    </a:cubicBezTo>
                    <a:cubicBezTo>
                      <a:pt x="357118" y="24131"/>
                      <a:pt x="355368" y="14068"/>
                      <a:pt x="360181" y="7067"/>
                    </a:cubicBezTo>
                    <a:cubicBezTo>
                      <a:pt x="364994" y="-371"/>
                      <a:pt x="375057" y="-2121"/>
                      <a:pt x="382057" y="2692"/>
                    </a:cubicBezTo>
                    <a:cubicBezTo>
                      <a:pt x="417935" y="26756"/>
                      <a:pt x="424498" y="73135"/>
                      <a:pt x="397809" y="112950"/>
                    </a:cubicBezTo>
                    <a:lnTo>
                      <a:pt x="375932" y="145328"/>
                    </a:lnTo>
                    <a:cubicBezTo>
                      <a:pt x="364118" y="163267"/>
                      <a:pt x="344429" y="176393"/>
                      <a:pt x="322990" y="182081"/>
                    </a:cubicBezTo>
                    <a:cubicBezTo>
                      <a:pt x="306364" y="186019"/>
                      <a:pt x="290175" y="185581"/>
                      <a:pt x="275737" y="180331"/>
                    </a:cubicBezTo>
                    <a:cubicBezTo>
                      <a:pt x="277487" y="198707"/>
                      <a:pt x="273111" y="217521"/>
                      <a:pt x="262173" y="233710"/>
                    </a:cubicBezTo>
                    <a:lnTo>
                      <a:pt x="240296" y="266087"/>
                    </a:lnTo>
                    <a:cubicBezTo>
                      <a:pt x="228045" y="284026"/>
                      <a:pt x="209669" y="296277"/>
                      <a:pt x="188230" y="300652"/>
                    </a:cubicBezTo>
                    <a:cubicBezTo>
                      <a:pt x="182980" y="301527"/>
                      <a:pt x="177729" y="301965"/>
                      <a:pt x="172479" y="301965"/>
                    </a:cubicBezTo>
                    <a:close/>
                  </a:path>
                </a:pathLst>
              </a:custGeom>
              <a:grpFill/>
              <a:ln w="434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200" b="0" i="0" u="none" strike="noStrike" kern="0" cap="none" spc="0" normalizeH="0" baseline="0" noProof="0">
                  <a:ln>
                    <a:noFill/>
                  </a:ln>
                  <a:solidFill>
                    <a:srgbClr val="1A1A24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B4F63B5A-3D92-D285-0C62-25BEE0FD80F0}"/>
              </a:ext>
            </a:extLst>
          </p:cNvPr>
          <p:cNvSpPr txBox="1"/>
          <p:nvPr/>
        </p:nvSpPr>
        <p:spPr>
          <a:xfrm>
            <a:off x="7584496" y="5203787"/>
            <a:ext cx="18993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EYInterstate Light" panose="02000506000000020004" pitchFamily="2" charset="0"/>
                <a:ea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>
                <a:ln>
                  <a:noFill/>
                </a:ln>
                <a:solidFill>
                  <a:srgbClr val="2E2E38">
                    <a:lumMod val="25000"/>
                  </a:srgbClr>
                </a:solidFill>
                <a:effectLst/>
                <a:uLnTx/>
                <a:uFillTx/>
                <a:latin typeface="EYInterstate Light" panose="02000506000000020004" pitchFamily="2" charset="0"/>
                <a:cs typeface="+mn-cs"/>
              </a:rPr>
              <a:t>Internship Ends</a:t>
            </a:r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6CC8E066-E036-3BC8-C990-A8C97D47A8A0}"/>
              </a:ext>
            </a:extLst>
          </p:cNvPr>
          <p:cNvSpPr/>
          <p:nvPr/>
        </p:nvSpPr>
        <p:spPr>
          <a:xfrm>
            <a:off x="533621" y="1779688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89" name="Arrow: Down 88">
            <a:extLst>
              <a:ext uri="{FF2B5EF4-FFF2-40B4-BE49-F238E27FC236}">
                <a16:creationId xmlns:a16="http://schemas.microsoft.com/office/drawing/2014/main" id="{7ADFF3D8-C62A-D9D6-5AF0-D6B33EA3914E}"/>
              </a:ext>
            </a:extLst>
          </p:cNvPr>
          <p:cNvSpPr/>
          <p:nvPr/>
        </p:nvSpPr>
        <p:spPr>
          <a:xfrm>
            <a:off x="525220" y="3096434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E0A98A15-AE7F-58A7-6FD0-70B5F67ECB74}"/>
              </a:ext>
            </a:extLst>
          </p:cNvPr>
          <p:cNvSpPr/>
          <p:nvPr/>
        </p:nvSpPr>
        <p:spPr>
          <a:xfrm>
            <a:off x="525220" y="4468303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1" name="Arrow: Down 90">
            <a:extLst>
              <a:ext uri="{FF2B5EF4-FFF2-40B4-BE49-F238E27FC236}">
                <a16:creationId xmlns:a16="http://schemas.microsoft.com/office/drawing/2014/main" id="{6C62D73D-1F69-8926-73AD-55C757108556}"/>
              </a:ext>
            </a:extLst>
          </p:cNvPr>
          <p:cNvSpPr/>
          <p:nvPr/>
        </p:nvSpPr>
        <p:spPr>
          <a:xfrm>
            <a:off x="6998625" y="1848375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2" name="Arrow: Down 91">
            <a:extLst>
              <a:ext uri="{FF2B5EF4-FFF2-40B4-BE49-F238E27FC236}">
                <a16:creationId xmlns:a16="http://schemas.microsoft.com/office/drawing/2014/main" id="{572AE485-023C-AD4F-D313-845937252554}"/>
              </a:ext>
            </a:extLst>
          </p:cNvPr>
          <p:cNvSpPr/>
          <p:nvPr/>
        </p:nvSpPr>
        <p:spPr>
          <a:xfrm>
            <a:off x="6990224" y="3165121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2C361DAC-2090-9278-9651-499FD0D15D60}"/>
              </a:ext>
            </a:extLst>
          </p:cNvPr>
          <p:cNvSpPr/>
          <p:nvPr/>
        </p:nvSpPr>
        <p:spPr>
          <a:xfrm>
            <a:off x="6990224" y="4536990"/>
            <a:ext cx="210036" cy="424521"/>
          </a:xfrm>
          <a:prstGeom prst="downArrow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4" name="Arrow: Bent-Up 93">
            <a:extLst>
              <a:ext uri="{FF2B5EF4-FFF2-40B4-BE49-F238E27FC236}">
                <a16:creationId xmlns:a16="http://schemas.microsoft.com/office/drawing/2014/main" id="{0BF5B9EE-BF54-4CFE-C381-09C8886E7538}"/>
              </a:ext>
            </a:extLst>
          </p:cNvPr>
          <p:cNvSpPr/>
          <p:nvPr/>
        </p:nvSpPr>
        <p:spPr>
          <a:xfrm rot="5400000" flipH="1">
            <a:off x="4060291" y="3003515"/>
            <a:ext cx="4280177" cy="731521"/>
          </a:xfrm>
          <a:prstGeom prst="bentUpArrow">
            <a:avLst>
              <a:gd name="adj1" fmla="val 14926"/>
              <a:gd name="adj2" fmla="val 17165"/>
              <a:gd name="adj3" fmla="val 25000"/>
            </a:avLst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 </a:t>
            </a: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6B2137D-7854-E598-E5C4-C86663138F6F}"/>
              </a:ext>
            </a:extLst>
          </p:cNvPr>
          <p:cNvSpPr/>
          <p:nvPr/>
        </p:nvSpPr>
        <p:spPr>
          <a:xfrm>
            <a:off x="5374125" y="5379242"/>
            <a:ext cx="548640" cy="126635"/>
          </a:xfrm>
          <a:prstGeom prst="rect">
            <a:avLst/>
          </a:prstGeom>
          <a:solidFill>
            <a:srgbClr val="46B1E1"/>
          </a:solidFill>
          <a:ln w="19050" cap="flat" cmpd="sng" algn="ctr">
            <a:solidFill>
              <a:srgbClr val="46B1E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68741A6-4DEF-93C5-FD73-37E34FBCC5D2}"/>
              </a:ext>
            </a:extLst>
          </p:cNvPr>
          <p:cNvSpPr txBox="1"/>
          <p:nvPr/>
        </p:nvSpPr>
        <p:spPr>
          <a:xfrm>
            <a:off x="0" y="6440507"/>
            <a:ext cx="12192000" cy="276999"/>
          </a:xfrm>
          <a:prstGeom prst="rect">
            <a:avLst/>
          </a:prstGeom>
          <a:solidFill>
            <a:srgbClr val="0E284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Legend: Day P: Posting created; Day E: Application End Date = S + 15 to 30 days; Day O: Date on which HR issues offer; Day J: Candidate’s joining/reporting date</a:t>
            </a:r>
            <a:endParaRPr kumimoji="0" lang="en-IN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99" name="Freeform 44">
            <a:extLst>
              <a:ext uri="{FF2B5EF4-FFF2-40B4-BE49-F238E27FC236}">
                <a16:creationId xmlns:a16="http://schemas.microsoft.com/office/drawing/2014/main" id="{CF6DEAC2-191A-4B92-2969-6889DAD1E865}"/>
              </a:ext>
            </a:extLst>
          </p:cNvPr>
          <p:cNvSpPr>
            <a:spLocks/>
          </p:cNvSpPr>
          <p:nvPr/>
        </p:nvSpPr>
        <p:spPr bwMode="auto">
          <a:xfrm>
            <a:off x="2391788" y="1118080"/>
            <a:ext cx="2915537" cy="76193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HR posts and sets Application End Date (Day E = Day 0 + 15–30 days). Posting becomes instantly visible. Only drafts are editable; once live, no edits allowed.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1" name="Freeform 44">
            <a:extLst>
              <a:ext uri="{FF2B5EF4-FFF2-40B4-BE49-F238E27FC236}">
                <a16:creationId xmlns:a16="http://schemas.microsoft.com/office/drawing/2014/main" id="{9FC85B36-DB16-C78F-7C49-D0C0482C77BB}"/>
              </a:ext>
            </a:extLst>
          </p:cNvPr>
          <p:cNvSpPr>
            <a:spLocks/>
          </p:cNvSpPr>
          <p:nvPr/>
        </p:nvSpPr>
        <p:spPr bwMode="auto">
          <a:xfrm>
            <a:off x="2391788" y="2498988"/>
            <a:ext cx="2915537" cy="76193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Internships are visible throughout this period. Candidate can have max 3 active applications. Non-exact match allowed with a disclaimer.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3" name="Freeform 44">
            <a:extLst>
              <a:ext uri="{FF2B5EF4-FFF2-40B4-BE49-F238E27FC236}">
                <a16:creationId xmlns:a16="http://schemas.microsoft.com/office/drawing/2014/main" id="{66710610-7F5E-2180-9A45-7FF31B824460}"/>
              </a:ext>
            </a:extLst>
          </p:cNvPr>
          <p:cNvSpPr>
            <a:spLocks/>
          </p:cNvSpPr>
          <p:nvPr/>
        </p:nvSpPr>
        <p:spPr bwMode="auto">
          <a:xfrm>
            <a:off x="2384565" y="3753380"/>
            <a:ext cx="2915537" cy="76193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System generates only one shortlist per IO. Max shortlist size = 2 × number of exact matches. If fewer exact matches, only those are shared.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4" name="Freeform 44">
            <a:extLst>
              <a:ext uri="{FF2B5EF4-FFF2-40B4-BE49-F238E27FC236}">
                <a16:creationId xmlns:a16="http://schemas.microsoft.com/office/drawing/2014/main" id="{3F1184CF-77AB-9FF2-7F7F-A3FCE611FCC2}"/>
              </a:ext>
            </a:extLst>
          </p:cNvPr>
          <p:cNvSpPr>
            <a:spLocks/>
          </p:cNvSpPr>
          <p:nvPr/>
        </p:nvSpPr>
        <p:spPr bwMode="auto">
          <a:xfrm>
            <a:off x="2384565" y="5104703"/>
            <a:ext cx="2915537" cy="11251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HR must act on all applications within 45 days. If HR does not act by Day E+45, system marks candidate as:                      ➡ Not considered by company                 ➡ Candidate’s application slot gets freed automatically.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5" name="Freeform 44">
            <a:extLst>
              <a:ext uri="{FF2B5EF4-FFF2-40B4-BE49-F238E27FC236}">
                <a16:creationId xmlns:a16="http://schemas.microsoft.com/office/drawing/2014/main" id="{8CD3B480-AD9C-021D-0DD2-E1887F4E90CF}"/>
              </a:ext>
            </a:extLst>
          </p:cNvPr>
          <p:cNvSpPr>
            <a:spLocks/>
          </p:cNvSpPr>
          <p:nvPr/>
        </p:nvSpPr>
        <p:spPr bwMode="auto">
          <a:xfrm>
            <a:off x="9228009" y="1128962"/>
            <a:ext cx="2915537" cy="76193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Accept ➡ Moves to Offer Accepted; all other active applications auto‑close. Decline ➡ Offer becomes inactive.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No action ➡ Offer lapses on Day O+15.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6" name="Freeform 44">
            <a:extLst>
              <a:ext uri="{FF2B5EF4-FFF2-40B4-BE49-F238E27FC236}">
                <a16:creationId xmlns:a16="http://schemas.microsoft.com/office/drawing/2014/main" id="{56181245-E4E9-F1D9-EA60-60BC790F26A3}"/>
              </a:ext>
            </a:extLst>
          </p:cNvPr>
          <p:cNvSpPr>
            <a:spLocks/>
          </p:cNvSpPr>
          <p:nvPr/>
        </p:nvSpPr>
        <p:spPr bwMode="auto">
          <a:xfrm>
            <a:off x="9217706" y="2332957"/>
            <a:ext cx="2915537" cy="10797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Supervisor may grant up to 1‑month extension, but only before Day J. If the candidate does not join / has not been marked, a 14‑day grace window applies. After this ➡ system marks Did Not Report (DNR).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7" name="Freeform 44">
            <a:extLst>
              <a:ext uri="{FF2B5EF4-FFF2-40B4-BE49-F238E27FC236}">
                <a16:creationId xmlns:a16="http://schemas.microsoft.com/office/drawing/2014/main" id="{F7FB4571-38B3-72F4-3BF9-756EC5BC0A3D}"/>
              </a:ext>
            </a:extLst>
          </p:cNvPr>
          <p:cNvSpPr>
            <a:spLocks/>
          </p:cNvSpPr>
          <p:nvPr/>
        </p:nvSpPr>
        <p:spPr bwMode="auto">
          <a:xfrm>
            <a:off x="9220786" y="3764262"/>
            <a:ext cx="2915537" cy="96669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One-time DBT in two tranche and Monthly DBT process is unchanged other the amounts; Sabbatical (max 2 months); Dropout (candidate initiated); Termination (company initiated)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08" name="Freeform 44">
            <a:extLst>
              <a:ext uri="{FF2B5EF4-FFF2-40B4-BE49-F238E27FC236}">
                <a16:creationId xmlns:a16="http://schemas.microsoft.com/office/drawing/2014/main" id="{82BF3E14-68CB-62DC-E01B-8776F1F71533}"/>
              </a:ext>
            </a:extLst>
          </p:cNvPr>
          <p:cNvSpPr>
            <a:spLocks/>
          </p:cNvSpPr>
          <p:nvPr/>
        </p:nvSpPr>
        <p:spPr bwMode="auto">
          <a:xfrm>
            <a:off x="9217705" y="5110969"/>
            <a:ext cx="2915537" cy="111883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After 50% duration: Participation Certificate available                                 PPO / Placement Offer eligible only after 50% completion                                      After 100% duration: Completion Certificate available</a:t>
            </a: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110" name="Freeform 44">
            <a:extLst>
              <a:ext uri="{FF2B5EF4-FFF2-40B4-BE49-F238E27FC236}">
                <a16:creationId xmlns:a16="http://schemas.microsoft.com/office/drawing/2014/main" id="{DB17E701-A3CC-144F-CB55-ECBD63F25639}"/>
              </a:ext>
            </a:extLst>
          </p:cNvPr>
          <p:cNvSpPr>
            <a:spLocks/>
          </p:cNvSpPr>
          <p:nvPr/>
        </p:nvSpPr>
        <p:spPr bwMode="auto">
          <a:xfrm>
            <a:off x="2384564" y="867743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Arial" pitchFamily="34" charset="0"/>
              </a:rPr>
              <a:t>Internship Posting</a:t>
            </a: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Arial" pitchFamily="34" charset="0"/>
            </a:endParaRPr>
          </a:p>
        </p:txBody>
      </p:sp>
      <p:sp>
        <p:nvSpPr>
          <p:cNvPr id="111" name="Freeform 44">
            <a:extLst>
              <a:ext uri="{FF2B5EF4-FFF2-40B4-BE49-F238E27FC236}">
                <a16:creationId xmlns:a16="http://schemas.microsoft.com/office/drawing/2014/main" id="{48567844-71B6-3791-FFBC-424E0D3B7FE9}"/>
              </a:ext>
            </a:extLst>
          </p:cNvPr>
          <p:cNvSpPr>
            <a:spLocks/>
          </p:cNvSpPr>
          <p:nvPr/>
        </p:nvSpPr>
        <p:spPr bwMode="auto">
          <a:xfrm>
            <a:off x="9217705" y="856717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Candidate Decision</a:t>
            </a:r>
          </a:p>
        </p:txBody>
      </p:sp>
      <p:sp>
        <p:nvSpPr>
          <p:cNvPr id="114" name="Freeform 44">
            <a:extLst>
              <a:ext uri="{FF2B5EF4-FFF2-40B4-BE49-F238E27FC236}">
                <a16:creationId xmlns:a16="http://schemas.microsoft.com/office/drawing/2014/main" id="{5F8DDB92-804B-C4A0-37F4-73F02D63B522}"/>
              </a:ext>
            </a:extLst>
          </p:cNvPr>
          <p:cNvSpPr>
            <a:spLocks/>
          </p:cNvSpPr>
          <p:nvPr/>
        </p:nvSpPr>
        <p:spPr bwMode="auto">
          <a:xfrm>
            <a:off x="9217704" y="2062736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Intern Joining &amp; Verification</a:t>
            </a:r>
          </a:p>
        </p:txBody>
      </p:sp>
      <p:sp>
        <p:nvSpPr>
          <p:cNvPr id="115" name="Freeform 44">
            <a:extLst>
              <a:ext uri="{FF2B5EF4-FFF2-40B4-BE49-F238E27FC236}">
                <a16:creationId xmlns:a16="http://schemas.microsoft.com/office/drawing/2014/main" id="{D73ADDCB-1DA4-BB9D-9791-8AA1991615F6}"/>
              </a:ext>
            </a:extLst>
          </p:cNvPr>
          <p:cNvSpPr>
            <a:spLocks/>
          </p:cNvSpPr>
          <p:nvPr/>
        </p:nvSpPr>
        <p:spPr bwMode="auto">
          <a:xfrm>
            <a:off x="2383105" y="3476148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Shortlisting </a:t>
            </a:r>
          </a:p>
        </p:txBody>
      </p:sp>
      <p:sp>
        <p:nvSpPr>
          <p:cNvPr id="116" name="Freeform 44">
            <a:extLst>
              <a:ext uri="{FF2B5EF4-FFF2-40B4-BE49-F238E27FC236}">
                <a16:creationId xmlns:a16="http://schemas.microsoft.com/office/drawing/2014/main" id="{AFDB485A-C5B3-8C43-8D9A-182F0D444DBF}"/>
              </a:ext>
            </a:extLst>
          </p:cNvPr>
          <p:cNvSpPr>
            <a:spLocks/>
          </p:cNvSpPr>
          <p:nvPr/>
        </p:nvSpPr>
        <p:spPr bwMode="auto">
          <a:xfrm>
            <a:off x="9217703" y="3487427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Internship Lifecycle </a:t>
            </a:r>
          </a:p>
        </p:txBody>
      </p:sp>
      <p:sp>
        <p:nvSpPr>
          <p:cNvPr id="117" name="Freeform 44">
            <a:extLst>
              <a:ext uri="{FF2B5EF4-FFF2-40B4-BE49-F238E27FC236}">
                <a16:creationId xmlns:a16="http://schemas.microsoft.com/office/drawing/2014/main" id="{BFD76071-646F-05E7-EA1B-365AE9517BE6}"/>
              </a:ext>
            </a:extLst>
          </p:cNvPr>
          <p:cNvSpPr>
            <a:spLocks/>
          </p:cNvSpPr>
          <p:nvPr/>
        </p:nvSpPr>
        <p:spPr bwMode="auto">
          <a:xfrm>
            <a:off x="2383105" y="4845708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Company Review &amp; Selection</a:t>
            </a:r>
          </a:p>
        </p:txBody>
      </p:sp>
      <p:sp>
        <p:nvSpPr>
          <p:cNvPr id="118" name="Freeform 44">
            <a:extLst>
              <a:ext uri="{FF2B5EF4-FFF2-40B4-BE49-F238E27FC236}">
                <a16:creationId xmlns:a16="http://schemas.microsoft.com/office/drawing/2014/main" id="{77F66160-FF1D-C9BF-55EA-EDDC339C5B29}"/>
              </a:ext>
            </a:extLst>
          </p:cNvPr>
          <p:cNvSpPr>
            <a:spLocks/>
          </p:cNvSpPr>
          <p:nvPr/>
        </p:nvSpPr>
        <p:spPr bwMode="auto">
          <a:xfrm>
            <a:off x="9228009" y="4837583"/>
            <a:ext cx="2915537" cy="263377"/>
          </a:xfrm>
          <a:prstGeom prst="round2DiagRect">
            <a:avLst/>
          </a:prstGeom>
          <a:solidFill>
            <a:srgbClr val="0E284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Completion &amp; Certifications</a:t>
            </a:r>
          </a:p>
        </p:txBody>
      </p:sp>
    </p:spTree>
    <p:extLst>
      <p:ext uri="{BB962C8B-B14F-4D97-AF65-F5344CB8AC3E}">
        <p14:creationId xmlns:p14="http://schemas.microsoft.com/office/powerpoint/2010/main" val="2393193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5F8A-ED35-A5DE-9A7C-32BFDCD8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CAMP Posting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B9FDB6-C9D7-8C47-6AB3-5BEADDD290B4}"/>
              </a:ext>
            </a:extLst>
          </p:cNvPr>
          <p:cNvSpPr txBox="1"/>
          <p:nvPr/>
        </p:nvSpPr>
        <p:spPr>
          <a:xfrm>
            <a:off x="1861458" y="936011"/>
            <a:ext cx="9386648" cy="1077218"/>
          </a:xfrm>
          <a:prstGeom prst="rect">
            <a:avLst/>
          </a:prstGeom>
          <a:solidFill>
            <a:srgbClr val="DCEAF7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Convert a pre-mobilized, pre-screened candidate cohort into PMIS applications + shortlist + offers quickly, while avoiding: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shortlist pollution (outsiders applying)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profile mismatch (preselected candidates not shortlisted due to exact QCS mismatch)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CBAED8-5903-7A82-1681-8DC5B84728DF}"/>
              </a:ext>
            </a:extLst>
          </p:cNvPr>
          <p:cNvSpPr/>
          <p:nvPr/>
        </p:nvSpPr>
        <p:spPr>
          <a:xfrm>
            <a:off x="275304" y="926471"/>
            <a:ext cx="1523999" cy="108675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Objective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6F966-47D6-1775-672A-2998BF096795}"/>
              </a:ext>
            </a:extLst>
          </p:cNvPr>
          <p:cNvSpPr txBox="1"/>
          <p:nvPr/>
        </p:nvSpPr>
        <p:spPr>
          <a:xfrm>
            <a:off x="1861457" y="2397949"/>
            <a:ext cx="9386648" cy="1569660"/>
          </a:xfrm>
          <a:prstGeom prst="rect">
            <a:avLst/>
          </a:prstGeom>
          <a:solidFill>
            <a:srgbClr val="DCEAF7"/>
          </a:solidFill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HR (Maker): creates camp posting, sets application window, coordinates selection/offers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Company Admin (Checker): approves posting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Camp Coordinator (On-ground Ops): runs orientation, screening, profile helpdesk, supervised applications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Candidates: create profile + apply within window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PMIS Portal: shortlists after window closes, highlights nearby candidates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DF28F8-F736-6D2D-742D-D6F93F9EC10D}"/>
              </a:ext>
            </a:extLst>
          </p:cNvPr>
          <p:cNvSpPr/>
          <p:nvPr/>
        </p:nvSpPr>
        <p:spPr>
          <a:xfrm>
            <a:off x="275303" y="2397949"/>
            <a:ext cx="1523999" cy="1569660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Roles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025042-5960-DFC5-5E04-2EA5505C3CA2}"/>
              </a:ext>
            </a:extLst>
          </p:cNvPr>
          <p:cNvSpPr/>
          <p:nvPr/>
        </p:nvSpPr>
        <p:spPr>
          <a:xfrm>
            <a:off x="275303" y="4352329"/>
            <a:ext cx="1523999" cy="1352058"/>
          </a:xfrm>
          <a:prstGeom prst="rect">
            <a:avLst/>
          </a:prstGeom>
          <a:solidFill>
            <a:srgbClr val="46B1E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Summary of the Process Flow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467C2A-96FC-CB6E-EF19-C1AE6CD1D644}"/>
              </a:ext>
            </a:extLst>
          </p:cNvPr>
          <p:cNvSpPr txBox="1"/>
          <p:nvPr/>
        </p:nvSpPr>
        <p:spPr>
          <a:xfrm>
            <a:off x="1861458" y="4368248"/>
            <a:ext cx="9386648" cy="1323439"/>
          </a:xfrm>
          <a:prstGeom prst="rect">
            <a:avLst/>
          </a:prstGeom>
          <a:solidFill>
            <a:srgbClr val="DCEAF7"/>
          </a:solidFill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Mobilize &amp; preselect candidates first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Help candidates create PMIS profiles on-site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Open camp posting for a very short window (1–4 hours)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Make the cohort apply in a supervised session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rPr>
              <a:t>Close window → system shortlists → HR selects → offers issued immediately</a:t>
            </a:r>
          </a:p>
        </p:txBody>
      </p:sp>
    </p:spTree>
    <p:extLst>
      <p:ext uri="{BB962C8B-B14F-4D97-AF65-F5344CB8AC3E}">
        <p14:creationId xmlns:p14="http://schemas.microsoft.com/office/powerpoint/2010/main" val="2461853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4E240-C354-CA4D-E3C5-901D63227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Annexures</a:t>
            </a:r>
            <a:endParaRPr lang="en-IN" i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AA8DB1-6CD9-0439-DAEB-4E7232E406AC}"/>
              </a:ext>
            </a:extLst>
          </p:cNvPr>
          <p:cNvGrpSpPr/>
          <p:nvPr/>
        </p:nvGrpSpPr>
        <p:grpSpPr>
          <a:xfrm>
            <a:off x="3108960" y="1152289"/>
            <a:ext cx="5773570" cy="1984103"/>
            <a:chOff x="201494" y="1448290"/>
            <a:chExt cx="5573060" cy="18628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9E9A35-7FB3-C024-D012-6555EB7F8ABE}"/>
                </a:ext>
              </a:extLst>
            </p:cNvPr>
            <p:cNvSpPr txBox="1"/>
            <p:nvPr/>
          </p:nvSpPr>
          <p:spPr>
            <a:xfrm>
              <a:off x="275304" y="1448290"/>
              <a:ext cx="5499250" cy="691406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1" u="none" strike="noStrike" kern="0" cap="none" spc="0" normalizeH="0" baseline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</a:defRPr>
              </a:lvl1pPr>
            </a:lstStyle>
            <a:p>
              <a:r>
                <a:rPr lang="en-US" sz="1800">
                  <a:solidFill>
                    <a:schemeClr val="tx1"/>
                  </a:solidFill>
                </a:rPr>
                <a:t>Annexures I: Expression of Interest Form – For Top 2000 Companies as per Avg CSR</a:t>
              </a:r>
              <a:endParaRPr lang="en-IN" sz="1800">
                <a:solidFill>
                  <a:schemeClr val="tx1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216DA0F-F27F-04B2-0619-2FAA6F9E13F9}"/>
                </a:ext>
              </a:extLst>
            </p:cNvPr>
            <p:cNvGrpSpPr/>
            <p:nvPr/>
          </p:nvGrpSpPr>
          <p:grpSpPr>
            <a:xfrm>
              <a:off x="201494" y="2370141"/>
              <a:ext cx="5573060" cy="941025"/>
              <a:chOff x="201494" y="2370141"/>
              <a:chExt cx="5573060" cy="941025"/>
            </a:xfrm>
          </p:grpSpPr>
          <p:graphicFrame>
            <p:nvGraphicFramePr>
              <p:cNvPr id="3" name="Object 2">
                <a:extLst>
                  <a:ext uri="{FF2B5EF4-FFF2-40B4-BE49-F238E27FC236}">
                    <a16:creationId xmlns:a16="http://schemas.microsoft.com/office/drawing/2014/main" id="{E28C0B8D-8753-9759-8158-08ED8D78F9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1742682"/>
                  </p:ext>
                </p:extLst>
              </p:nvPr>
            </p:nvGraphicFramePr>
            <p:xfrm>
              <a:off x="201494" y="2469929"/>
              <a:ext cx="5573060" cy="841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ackager Shell Object" showAsIcon="1" r:id="rId2" imgW="3727269" imgH="526915" progId="Package">
                      <p:embed/>
                    </p:oleObj>
                  </mc:Choice>
                  <mc:Fallback>
                    <p:oleObj name="Packager Shell Object" showAsIcon="1" r:id="rId2" imgW="3727269" imgH="526915" progId="Package">
                      <p:embed/>
                      <p:pic>
                        <p:nvPicPr>
                          <p:cNvPr id="3" name="Object 2">
                            <a:extLst>
                              <a:ext uri="{FF2B5EF4-FFF2-40B4-BE49-F238E27FC236}">
                                <a16:creationId xmlns:a16="http://schemas.microsoft.com/office/drawing/2014/main" id="{E28C0B8D-8753-9759-8158-08ED8D78F93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201494" y="2469929"/>
                            <a:ext cx="5573060" cy="8412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48817F-45B2-7867-4BD2-EF3B03C23F01}"/>
                  </a:ext>
                </a:extLst>
              </p:cNvPr>
              <p:cNvSpPr txBox="1"/>
              <p:nvPr/>
            </p:nvSpPr>
            <p:spPr>
              <a:xfrm>
                <a:off x="275304" y="2370141"/>
                <a:ext cx="5499250" cy="930511"/>
              </a:xfrm>
              <a:prstGeom prst="rect">
                <a:avLst/>
              </a:prstGeom>
              <a:noFill/>
              <a:ln w="12700">
                <a:solidFill>
                  <a:schemeClr val="accent3"/>
                </a:solidFill>
                <a:prstDash val="dash"/>
              </a:ln>
            </p:spPr>
            <p:txBody>
              <a:bodyPr wrap="square">
                <a:spAutoFit/>
              </a:bodyPr>
              <a:lstStyle/>
              <a:p>
                <a:pPr marL="171450" lvl="0" indent="-1714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1400" b="1" i="1">
                  <a:solidFill>
                    <a:srgbClr val="2E2E38"/>
                  </a:solidFill>
                </a:endParaRPr>
              </a:p>
              <a:p>
                <a:pPr marL="171450" lvl="0" indent="-1714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1400" b="1" i="1">
                  <a:solidFill>
                    <a:srgbClr val="2E2E38"/>
                  </a:solidFill>
                </a:endParaRPr>
              </a:p>
              <a:p>
                <a:pPr marL="171450" lvl="0" indent="-17145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endParaRPr lang="en-US" sz="1400" b="1" i="1">
                  <a:solidFill>
                    <a:srgbClr val="2E2E38"/>
                  </a:solidFill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BEFC8A-D296-DA0C-B224-DB7835996DBE}"/>
              </a:ext>
            </a:extLst>
          </p:cNvPr>
          <p:cNvGrpSpPr/>
          <p:nvPr/>
        </p:nvGrpSpPr>
        <p:grpSpPr>
          <a:xfrm>
            <a:off x="2609805" y="3777575"/>
            <a:ext cx="6972389" cy="2064312"/>
            <a:chOff x="2609805" y="3777575"/>
            <a:chExt cx="6972389" cy="206431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7DC5AC-1210-0A51-50F5-C1B069AEC14E}"/>
                </a:ext>
              </a:extLst>
            </p:cNvPr>
            <p:cNvSpPr txBox="1"/>
            <p:nvPr/>
          </p:nvSpPr>
          <p:spPr>
            <a:xfrm>
              <a:off x="3260987" y="3777575"/>
              <a:ext cx="5670027" cy="761614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 anchorCtr="0"/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1" u="none" strike="noStrike" kern="0" cap="none" spc="0" normalizeH="0" baseline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</a:defRPr>
              </a:lvl1pPr>
            </a:lstStyle>
            <a:p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j-ea"/>
                  <a:cs typeface="Arial" pitchFamily="34" charset="0"/>
                </a:rPr>
                <a:t>Annexure II: Expression of Interest Form – </a:t>
              </a:r>
              <a:r>
                <a:rPr kumimoji="0" lang="en-US" sz="18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EYInterstate Light" panose="02000506000000020004" pitchFamily="2" charset="0"/>
                  <a:ea typeface="+mj-ea"/>
                  <a:cs typeface="Arial" pitchFamily="34" charset="0"/>
                </a:rPr>
                <a:t>For companies Eligible as per other criteria</a:t>
              </a:r>
              <a:endParaRPr lang="en-IN" sz="160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3FA94E-8E90-BC29-F575-0772123E524B}"/>
                </a:ext>
              </a:extLst>
            </p:cNvPr>
            <p:cNvSpPr txBox="1"/>
            <p:nvPr/>
          </p:nvSpPr>
          <p:spPr>
            <a:xfrm>
              <a:off x="3260987" y="4816888"/>
              <a:ext cx="5670026" cy="1024999"/>
            </a:xfrm>
            <a:prstGeom prst="rect">
              <a:avLst/>
            </a:prstGeom>
            <a:noFill/>
            <a:ln w="12700">
              <a:solidFill>
                <a:schemeClr val="accent3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marL="171450" lvl="0" indent="-1714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endParaRPr lang="en-US" sz="1400" b="1" i="1">
                <a:solidFill>
                  <a:srgbClr val="2E2E38"/>
                </a:solidFill>
              </a:endParaRPr>
            </a:p>
            <a:p>
              <a:pPr marL="171450" lvl="0" indent="-1714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endParaRPr lang="en-US" sz="1400" b="1" i="1">
                <a:solidFill>
                  <a:srgbClr val="2E2E38"/>
                </a:solidFill>
              </a:endParaRPr>
            </a:p>
            <a:p>
              <a:pPr marL="171450" lvl="0" indent="-1714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/>
              </a:pPr>
              <a:endParaRPr lang="en-US" sz="1400" b="1" i="1">
                <a:solidFill>
                  <a:srgbClr val="2E2E38"/>
                </a:solidFill>
              </a:endParaRPr>
            </a:p>
          </p:txBody>
        </p:sp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5D7CC91E-B3A4-EB39-2428-2943CBA61B2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6574853"/>
                </p:ext>
              </p:extLst>
            </p:nvPr>
          </p:nvGraphicFramePr>
          <p:xfrm>
            <a:off x="2609805" y="4944097"/>
            <a:ext cx="6972389" cy="761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ackager Shell Object" showAsIcon="1" r:id="rId4" imgW="4362480" imgH="468000" progId="Package">
                    <p:embed/>
                  </p:oleObj>
                </mc:Choice>
                <mc:Fallback>
                  <p:oleObj name="Packager Shell Object" showAsIcon="1" r:id="rId4" imgW="4362480" imgH="468000" progId="Package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5D7CC91E-B3A4-EB39-2428-2943CBA61B2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609805" y="4944097"/>
                          <a:ext cx="6972389" cy="7616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47012827"/>
      </p:ext>
    </p:extLst>
  </p:cSld>
  <p:clrMapOvr>
    <a:masterClrMapping/>
  </p:clrMapOvr>
</p:sld>
</file>

<file path=ppt/theme/theme1.xml><?xml version="1.0" encoding="utf-8"?>
<a:theme xmlns:a="http://schemas.openxmlformats.org/drawingml/2006/main" name="1_EY light background">
  <a:themeElements>
    <a:clrScheme name="Custom 8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3_EY light background">
  <a:themeElements>
    <a:clrScheme name="Custom 8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10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1_EY light background</vt:lpstr>
      <vt:lpstr>3_EY light background</vt:lpstr>
      <vt:lpstr>PowerPoint Presentation</vt:lpstr>
      <vt:lpstr>Prime Minister Internship Scheme (Pilot Round III)</vt:lpstr>
      <vt:lpstr>Detailed Candidates’ Eligibility criteria (PMIS Pilot Round III)</vt:lpstr>
      <vt:lpstr>Companies Eligibility Criteria - PMIS Pilot Round III</vt:lpstr>
      <vt:lpstr>Value Proposition for Partner Companies</vt:lpstr>
      <vt:lpstr>PowerPoint Presentation</vt:lpstr>
      <vt:lpstr>Onboarding Procedure</vt:lpstr>
      <vt:lpstr>Operational Modalities for Partner Companies</vt:lpstr>
      <vt:lpstr>PowerPoint Presentation</vt:lpstr>
      <vt:lpstr>State-Nominated Companies: Enabling Localized and Demand-Driven PMIS Participation</vt:lpstr>
      <vt:lpstr>MSME</vt:lpstr>
      <vt:lpstr>PMIS Round I, Round II and Round III Sector-wise Supply Status: Haryana State</vt:lpstr>
      <vt:lpstr>State IEC Collaterals - PMIS Pilot Round III</vt:lpstr>
      <vt:lpstr>PMIS portal  - www.pminternship.mca.gov.in </vt:lpstr>
      <vt:lpstr>PowerPoint Presentation</vt:lpstr>
      <vt:lpstr>Roles and Responsibilities of the Users</vt:lpstr>
      <vt:lpstr>PMIS Internship Process – Rolling Model</vt:lpstr>
      <vt:lpstr>Process Overview – Rolling Model</vt:lpstr>
      <vt:lpstr>CAMP Posting</vt:lpstr>
      <vt:lpstr>Annexures</vt:lpstr>
    </vt:vector>
  </TitlesOfParts>
  <Company>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Aditya Nair</dc:creator>
  <cp:revision>1</cp:revision>
  <dcterms:created xsi:type="dcterms:W3CDTF">2026-02-18T07:20:22Z</dcterms:created>
  <dcterms:modified xsi:type="dcterms:W3CDTF">2026-06-10T11:21:52Z</dcterms:modified>
</cp:coreProperties>
</file>